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64" r:id="rId5"/>
    <p:sldId id="291" r:id="rId6"/>
    <p:sldId id="265" r:id="rId7"/>
    <p:sldId id="266" r:id="rId8"/>
    <p:sldId id="267" r:id="rId9"/>
    <p:sldId id="268" r:id="rId10"/>
    <p:sldId id="272" r:id="rId11"/>
    <p:sldId id="273" r:id="rId12"/>
    <p:sldId id="274" r:id="rId13"/>
    <p:sldId id="275" r:id="rId14"/>
    <p:sldId id="269" r:id="rId15"/>
    <p:sldId id="292" r:id="rId16"/>
    <p:sldId id="270" r:id="rId17"/>
    <p:sldId id="271" r:id="rId18"/>
    <p:sldId id="276" r:id="rId19"/>
    <p:sldId id="277" r:id="rId20"/>
    <p:sldId id="278" r:id="rId21"/>
    <p:sldId id="279" r:id="rId22"/>
    <p:sldId id="281" r:id="rId23"/>
    <p:sldId id="282" r:id="rId24"/>
    <p:sldId id="283" r:id="rId25"/>
    <p:sldId id="284" r:id="rId26"/>
    <p:sldId id="280" r:id="rId27"/>
    <p:sldId id="285" r:id="rId28"/>
    <p:sldId id="286" r:id="rId29"/>
    <p:sldId id="287" r:id="rId30"/>
    <p:sldId id="288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E85C6D-0402-4FAB-8229-8B568E691495}" v="70" dt="2020-06-25T00:09:21.7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ria medina uriarte" userId="e1a4522c778f55ae" providerId="LiveId" clId="{42E85C6D-0402-4FAB-8229-8B568E691495}"/>
    <pc:docChg chg="custSel addSld delSld modSld">
      <pc:chgData name="yuria medina uriarte" userId="e1a4522c778f55ae" providerId="LiveId" clId="{42E85C6D-0402-4FAB-8229-8B568E691495}" dt="2020-06-25T00:09:43.926" v="2950" actId="20577"/>
      <pc:docMkLst>
        <pc:docMk/>
      </pc:docMkLst>
      <pc:sldChg chg="modSp mod">
        <pc:chgData name="yuria medina uriarte" userId="e1a4522c778f55ae" providerId="LiveId" clId="{42E85C6D-0402-4FAB-8229-8B568E691495}" dt="2020-06-25T00:09:43.926" v="2950" actId="20577"/>
        <pc:sldMkLst>
          <pc:docMk/>
          <pc:sldMk cId="2404282649" sldId="256"/>
        </pc:sldMkLst>
        <pc:spChg chg="mod">
          <ac:chgData name="yuria medina uriarte" userId="e1a4522c778f55ae" providerId="LiveId" clId="{42E85C6D-0402-4FAB-8229-8B568E691495}" dt="2020-06-25T00:09:43.926" v="2950" actId="20577"/>
          <ac:spMkLst>
            <pc:docMk/>
            <pc:sldMk cId="2404282649" sldId="256"/>
            <ac:spMk id="4" creationId="{6358A6B6-1FA1-47B9-A6C7-C9E239595D13}"/>
          </ac:spMkLst>
        </pc:spChg>
      </pc:sldChg>
      <pc:sldChg chg="addSp modSp mod">
        <pc:chgData name="yuria medina uriarte" userId="e1a4522c778f55ae" providerId="LiveId" clId="{42E85C6D-0402-4FAB-8229-8B568E691495}" dt="2020-06-24T23:10:19.037" v="194" actId="113"/>
        <pc:sldMkLst>
          <pc:docMk/>
          <pc:sldMk cId="2599878646" sldId="264"/>
        </pc:sldMkLst>
        <pc:spChg chg="add mod">
          <ac:chgData name="yuria medina uriarte" userId="e1a4522c778f55ae" providerId="LiveId" clId="{42E85C6D-0402-4FAB-8229-8B568E691495}" dt="2020-06-24T23:08:09.146" v="25" actId="403"/>
          <ac:spMkLst>
            <pc:docMk/>
            <pc:sldMk cId="2599878646" sldId="264"/>
            <ac:spMk id="4" creationId="{D5DF4B61-F225-4F1E-9D1A-BB3009CAACF3}"/>
          </ac:spMkLst>
        </pc:spChg>
        <pc:spChg chg="add mod">
          <ac:chgData name="yuria medina uriarte" userId="e1a4522c778f55ae" providerId="LiveId" clId="{42E85C6D-0402-4FAB-8229-8B568E691495}" dt="2020-06-24T23:10:00.267" v="187" actId="1076"/>
          <ac:spMkLst>
            <pc:docMk/>
            <pc:sldMk cId="2599878646" sldId="264"/>
            <ac:spMk id="5" creationId="{63F2084C-2091-47BD-A0AA-869F99D3EE94}"/>
          </ac:spMkLst>
        </pc:spChg>
        <pc:spChg chg="add mod">
          <ac:chgData name="yuria medina uriarte" userId="e1a4522c778f55ae" providerId="LiveId" clId="{42E85C6D-0402-4FAB-8229-8B568E691495}" dt="2020-06-24T23:10:04.443" v="188" actId="1076"/>
          <ac:spMkLst>
            <pc:docMk/>
            <pc:sldMk cId="2599878646" sldId="264"/>
            <ac:spMk id="6" creationId="{B1AF5E2E-00DA-4754-BB26-26264EEEA116}"/>
          </ac:spMkLst>
        </pc:spChg>
        <pc:spChg chg="add mod">
          <ac:chgData name="yuria medina uriarte" userId="e1a4522c778f55ae" providerId="LiveId" clId="{42E85C6D-0402-4FAB-8229-8B568E691495}" dt="2020-06-24T23:10:19.037" v="194" actId="113"/>
          <ac:spMkLst>
            <pc:docMk/>
            <pc:sldMk cId="2599878646" sldId="264"/>
            <ac:spMk id="7" creationId="{06177D09-F7AF-4CE5-83FB-55A63802A4F6}"/>
          </ac:spMkLst>
        </pc:spChg>
        <pc:picChg chg="mod">
          <ac:chgData name="yuria medina uriarte" userId="e1a4522c778f55ae" providerId="LiveId" clId="{42E85C6D-0402-4FAB-8229-8B568E691495}" dt="2020-06-24T23:09:57.547" v="186" actId="1076"/>
          <ac:picMkLst>
            <pc:docMk/>
            <pc:sldMk cId="2599878646" sldId="264"/>
            <ac:picMk id="3" creationId="{1672BAEE-2431-4EFD-9B19-CD8FED2AEFA7}"/>
          </ac:picMkLst>
        </pc:picChg>
      </pc:sldChg>
      <pc:sldChg chg="addSp modSp mod">
        <pc:chgData name="yuria medina uriarte" userId="e1a4522c778f55ae" providerId="LiveId" clId="{42E85C6D-0402-4FAB-8229-8B568E691495}" dt="2020-06-24T23:15:03.123" v="416" actId="403"/>
        <pc:sldMkLst>
          <pc:docMk/>
          <pc:sldMk cId="4132381165" sldId="265"/>
        </pc:sldMkLst>
        <pc:spChg chg="add mod">
          <ac:chgData name="yuria medina uriarte" userId="e1a4522c778f55ae" providerId="LiveId" clId="{42E85C6D-0402-4FAB-8229-8B568E691495}" dt="2020-06-24T23:12:49.759" v="320" actId="113"/>
          <ac:spMkLst>
            <pc:docMk/>
            <pc:sldMk cId="4132381165" sldId="265"/>
            <ac:spMk id="3" creationId="{620DCC88-8A59-444A-8C17-6E799CBC2129}"/>
          </ac:spMkLst>
        </pc:spChg>
        <pc:spChg chg="add mod">
          <ac:chgData name="yuria medina uriarte" userId="e1a4522c778f55ae" providerId="LiveId" clId="{42E85C6D-0402-4FAB-8229-8B568E691495}" dt="2020-06-24T23:14:19.453" v="325" actId="688"/>
          <ac:spMkLst>
            <pc:docMk/>
            <pc:sldMk cId="4132381165" sldId="265"/>
            <ac:spMk id="4" creationId="{BE8313BC-C13C-4422-9E03-C47A13257D52}"/>
          </ac:spMkLst>
        </pc:spChg>
        <pc:spChg chg="add mod">
          <ac:chgData name="yuria medina uriarte" userId="e1a4522c778f55ae" providerId="LiveId" clId="{42E85C6D-0402-4FAB-8229-8B568E691495}" dt="2020-06-24T23:15:03.123" v="416" actId="403"/>
          <ac:spMkLst>
            <pc:docMk/>
            <pc:sldMk cId="4132381165" sldId="265"/>
            <ac:spMk id="5" creationId="{F0371AB3-A784-401F-AF12-BE683F919861}"/>
          </ac:spMkLst>
        </pc:spChg>
        <pc:picChg chg="mod">
          <ac:chgData name="yuria medina uriarte" userId="e1a4522c778f55ae" providerId="LiveId" clId="{42E85C6D-0402-4FAB-8229-8B568E691495}" dt="2020-06-24T23:12:43.032" v="317" actId="1076"/>
          <ac:picMkLst>
            <pc:docMk/>
            <pc:sldMk cId="4132381165" sldId="265"/>
            <ac:picMk id="2" creationId="{6EB99253-4343-4FF7-8C81-1BCC3DD184AD}"/>
          </ac:picMkLst>
        </pc:picChg>
      </pc:sldChg>
      <pc:sldChg chg="addSp modSp mod">
        <pc:chgData name="yuria medina uriarte" userId="e1a4522c778f55ae" providerId="LiveId" clId="{42E85C6D-0402-4FAB-8229-8B568E691495}" dt="2020-06-24T23:16:16.297" v="444" actId="113"/>
        <pc:sldMkLst>
          <pc:docMk/>
          <pc:sldMk cId="3959811699" sldId="266"/>
        </pc:sldMkLst>
        <pc:spChg chg="add mod">
          <ac:chgData name="yuria medina uriarte" userId="e1a4522c778f55ae" providerId="LiveId" clId="{42E85C6D-0402-4FAB-8229-8B568E691495}" dt="2020-06-24T23:15:58.604" v="419" actId="1076"/>
          <ac:spMkLst>
            <pc:docMk/>
            <pc:sldMk cId="3959811699" sldId="266"/>
            <ac:spMk id="3" creationId="{A83215C1-01B1-47AA-8D5A-6DAC4BA9DE6F}"/>
          </ac:spMkLst>
        </pc:spChg>
        <pc:spChg chg="add mod">
          <ac:chgData name="yuria medina uriarte" userId="e1a4522c778f55ae" providerId="LiveId" clId="{42E85C6D-0402-4FAB-8229-8B568E691495}" dt="2020-06-24T23:16:16.297" v="444" actId="113"/>
          <ac:spMkLst>
            <pc:docMk/>
            <pc:sldMk cId="3959811699" sldId="266"/>
            <ac:spMk id="4" creationId="{C54E6206-5F05-46FB-A5AE-71498693F65D}"/>
          </ac:spMkLst>
        </pc:spChg>
        <pc:picChg chg="mod">
          <ac:chgData name="yuria medina uriarte" userId="e1a4522c778f55ae" providerId="LiveId" clId="{42E85C6D-0402-4FAB-8229-8B568E691495}" dt="2020-06-24T23:15:43.191" v="417" actId="1076"/>
          <ac:picMkLst>
            <pc:docMk/>
            <pc:sldMk cId="3959811699" sldId="266"/>
            <ac:picMk id="2" creationId="{0E7DAD22-6B06-4B12-ADD2-2253979410B0}"/>
          </ac:picMkLst>
        </pc:picChg>
      </pc:sldChg>
      <pc:sldChg chg="addSp modSp mod">
        <pc:chgData name="yuria medina uriarte" userId="e1a4522c778f55ae" providerId="LiveId" clId="{42E85C6D-0402-4FAB-8229-8B568E691495}" dt="2020-06-24T23:20:47.919" v="626" actId="20577"/>
        <pc:sldMkLst>
          <pc:docMk/>
          <pc:sldMk cId="3687704601" sldId="267"/>
        </pc:sldMkLst>
        <pc:spChg chg="add mod">
          <ac:chgData name="yuria medina uriarte" userId="e1a4522c778f55ae" providerId="LiveId" clId="{42E85C6D-0402-4FAB-8229-8B568E691495}" dt="2020-06-24T23:17:12.867" v="486" actId="1076"/>
          <ac:spMkLst>
            <pc:docMk/>
            <pc:sldMk cId="3687704601" sldId="267"/>
            <ac:spMk id="4" creationId="{20407B55-C780-4291-AA42-745A5567AFEB}"/>
          </ac:spMkLst>
        </pc:spChg>
        <pc:spChg chg="add mod">
          <ac:chgData name="yuria medina uriarte" userId="e1a4522c778f55ae" providerId="LiveId" clId="{42E85C6D-0402-4FAB-8229-8B568E691495}" dt="2020-06-24T23:17:09.634" v="485" actId="14100"/>
          <ac:spMkLst>
            <pc:docMk/>
            <pc:sldMk cId="3687704601" sldId="267"/>
            <ac:spMk id="5" creationId="{30B1B900-D504-49F8-B327-2FA2BFC63377}"/>
          </ac:spMkLst>
        </pc:spChg>
        <pc:spChg chg="add mod">
          <ac:chgData name="yuria medina uriarte" userId="e1a4522c778f55ae" providerId="LiveId" clId="{42E85C6D-0402-4FAB-8229-8B568E691495}" dt="2020-06-24T23:17:58.879" v="496" actId="1076"/>
          <ac:spMkLst>
            <pc:docMk/>
            <pc:sldMk cId="3687704601" sldId="267"/>
            <ac:spMk id="6" creationId="{F7718A83-89CD-4EF0-83C1-FFE777351A7F}"/>
          </ac:spMkLst>
        </pc:spChg>
        <pc:spChg chg="add mod">
          <ac:chgData name="yuria medina uriarte" userId="e1a4522c778f55ae" providerId="LiveId" clId="{42E85C6D-0402-4FAB-8229-8B568E691495}" dt="2020-06-24T23:20:47.919" v="626" actId="20577"/>
          <ac:spMkLst>
            <pc:docMk/>
            <pc:sldMk cId="3687704601" sldId="267"/>
            <ac:spMk id="7" creationId="{3A4FC32B-4C0B-4205-A44C-855A478A6C0D}"/>
          </ac:spMkLst>
        </pc:spChg>
        <pc:picChg chg="mod">
          <ac:chgData name="yuria medina uriarte" userId="e1a4522c778f55ae" providerId="LiveId" clId="{42E85C6D-0402-4FAB-8229-8B568E691495}" dt="2020-06-24T23:16:31.297" v="446" actId="14100"/>
          <ac:picMkLst>
            <pc:docMk/>
            <pc:sldMk cId="3687704601" sldId="267"/>
            <ac:picMk id="2" creationId="{1D41FF12-996E-4664-8B07-4256FA1B70FF}"/>
          </ac:picMkLst>
        </pc:picChg>
        <pc:picChg chg="mod">
          <ac:chgData name="yuria medina uriarte" userId="e1a4522c778f55ae" providerId="LiveId" clId="{42E85C6D-0402-4FAB-8229-8B568E691495}" dt="2020-06-24T23:17:34.187" v="489" actId="14100"/>
          <ac:picMkLst>
            <pc:docMk/>
            <pc:sldMk cId="3687704601" sldId="267"/>
            <ac:picMk id="3" creationId="{EB8B9959-B9ED-4950-B4B3-15875DE1090C}"/>
          </ac:picMkLst>
        </pc:picChg>
      </pc:sldChg>
      <pc:sldChg chg="addSp modSp mod">
        <pc:chgData name="yuria medina uriarte" userId="e1a4522c778f55ae" providerId="LiveId" clId="{42E85C6D-0402-4FAB-8229-8B568E691495}" dt="2020-06-24T23:22:54.600" v="699" actId="1076"/>
        <pc:sldMkLst>
          <pc:docMk/>
          <pc:sldMk cId="3122740461" sldId="268"/>
        </pc:sldMkLst>
        <pc:spChg chg="add mod">
          <ac:chgData name="yuria medina uriarte" userId="e1a4522c778f55ae" providerId="LiveId" clId="{42E85C6D-0402-4FAB-8229-8B568E691495}" dt="2020-06-24T23:22:04.395" v="630" actId="1076"/>
          <ac:spMkLst>
            <pc:docMk/>
            <pc:sldMk cId="3122740461" sldId="268"/>
            <ac:spMk id="3" creationId="{9B7FA24C-DD2C-4CB0-897C-A85CAAEC9917}"/>
          </ac:spMkLst>
        </pc:spChg>
        <pc:spChg chg="add mod">
          <ac:chgData name="yuria medina uriarte" userId="e1a4522c778f55ae" providerId="LiveId" clId="{42E85C6D-0402-4FAB-8229-8B568E691495}" dt="2020-06-24T23:22:46.069" v="695" actId="1076"/>
          <ac:spMkLst>
            <pc:docMk/>
            <pc:sldMk cId="3122740461" sldId="268"/>
            <ac:spMk id="4" creationId="{92829954-9453-4CF2-A7C9-D0DC9C88A6A8}"/>
          </ac:spMkLst>
        </pc:spChg>
        <pc:picChg chg="mod">
          <ac:chgData name="yuria medina uriarte" userId="e1a4522c778f55ae" providerId="LiveId" clId="{42E85C6D-0402-4FAB-8229-8B568E691495}" dt="2020-06-24T23:22:54.600" v="699" actId="1076"/>
          <ac:picMkLst>
            <pc:docMk/>
            <pc:sldMk cId="3122740461" sldId="268"/>
            <ac:picMk id="2" creationId="{F4D26CCE-0360-41E4-BC05-058B3BAFD3D8}"/>
          </ac:picMkLst>
        </pc:picChg>
      </pc:sldChg>
      <pc:sldChg chg="addSp delSp modSp mod">
        <pc:chgData name="yuria medina uriarte" userId="e1a4522c778f55ae" providerId="LiveId" clId="{42E85C6D-0402-4FAB-8229-8B568E691495}" dt="2020-06-24T23:41:31.410" v="1469" actId="1076"/>
        <pc:sldMkLst>
          <pc:docMk/>
          <pc:sldMk cId="1000474166" sldId="269"/>
        </pc:sldMkLst>
        <pc:spChg chg="add mod">
          <ac:chgData name="yuria medina uriarte" userId="e1a4522c778f55ae" providerId="LiveId" clId="{42E85C6D-0402-4FAB-8229-8B568E691495}" dt="2020-06-24T23:41:22.865" v="1468" actId="403"/>
          <ac:spMkLst>
            <pc:docMk/>
            <pc:sldMk cId="1000474166" sldId="269"/>
            <ac:spMk id="4" creationId="{1B36F5F0-6B1E-4C4B-A82E-D4EB42156F77}"/>
          </ac:spMkLst>
        </pc:spChg>
        <pc:picChg chg="mod">
          <ac:chgData name="yuria medina uriarte" userId="e1a4522c778f55ae" providerId="LiveId" clId="{42E85C6D-0402-4FAB-8229-8B568E691495}" dt="2020-06-24T23:41:31.410" v="1469" actId="1076"/>
          <ac:picMkLst>
            <pc:docMk/>
            <pc:sldMk cId="1000474166" sldId="269"/>
            <ac:picMk id="2" creationId="{B2C3105D-436C-4188-A768-F128F28D5C3D}"/>
          </ac:picMkLst>
        </pc:picChg>
        <pc:picChg chg="del">
          <ac:chgData name="yuria medina uriarte" userId="e1a4522c778f55ae" providerId="LiveId" clId="{42E85C6D-0402-4FAB-8229-8B568E691495}" dt="2020-06-24T23:40:06.217" v="1364" actId="478"/>
          <ac:picMkLst>
            <pc:docMk/>
            <pc:sldMk cId="1000474166" sldId="269"/>
            <ac:picMk id="3" creationId="{A0FF325D-75F3-48F7-ACFA-2CB54DF66D58}"/>
          </ac:picMkLst>
        </pc:picChg>
      </pc:sldChg>
      <pc:sldChg chg="addSp modSp mod">
        <pc:chgData name="yuria medina uriarte" userId="e1a4522c778f55ae" providerId="LiveId" clId="{42E85C6D-0402-4FAB-8229-8B568E691495}" dt="2020-06-24T23:44:51.440" v="1661" actId="113"/>
        <pc:sldMkLst>
          <pc:docMk/>
          <pc:sldMk cId="2595638459" sldId="270"/>
        </pc:sldMkLst>
        <pc:spChg chg="add mod">
          <ac:chgData name="yuria medina uriarte" userId="e1a4522c778f55ae" providerId="LiveId" clId="{42E85C6D-0402-4FAB-8229-8B568E691495}" dt="2020-06-24T23:42:54.071" v="1514" actId="1076"/>
          <ac:spMkLst>
            <pc:docMk/>
            <pc:sldMk cId="2595638459" sldId="270"/>
            <ac:spMk id="3" creationId="{82046FC5-C615-45ED-B40B-4FB7D88184FB}"/>
          </ac:spMkLst>
        </pc:spChg>
        <pc:spChg chg="add mod">
          <ac:chgData name="yuria medina uriarte" userId="e1a4522c778f55ae" providerId="LiveId" clId="{42E85C6D-0402-4FAB-8229-8B568E691495}" dt="2020-06-24T23:43:14.444" v="1520" actId="1076"/>
          <ac:spMkLst>
            <pc:docMk/>
            <pc:sldMk cId="2595638459" sldId="270"/>
            <ac:spMk id="4" creationId="{F395FFCE-ABCE-41CF-8E8A-D1611C2FAC86}"/>
          </ac:spMkLst>
        </pc:spChg>
        <pc:spChg chg="add mod">
          <ac:chgData name="yuria medina uriarte" userId="e1a4522c778f55ae" providerId="LiveId" clId="{42E85C6D-0402-4FAB-8229-8B568E691495}" dt="2020-06-24T23:43:20.906" v="1522" actId="1076"/>
          <ac:spMkLst>
            <pc:docMk/>
            <pc:sldMk cId="2595638459" sldId="270"/>
            <ac:spMk id="5" creationId="{C3B2B071-F929-4AFD-B63C-86E5A2B314F9}"/>
          </ac:spMkLst>
        </pc:spChg>
        <pc:spChg chg="add mod">
          <ac:chgData name="yuria medina uriarte" userId="e1a4522c778f55ae" providerId="LiveId" clId="{42E85C6D-0402-4FAB-8229-8B568E691495}" dt="2020-06-24T23:43:46.536" v="1572" actId="113"/>
          <ac:spMkLst>
            <pc:docMk/>
            <pc:sldMk cId="2595638459" sldId="270"/>
            <ac:spMk id="6" creationId="{9159F4A6-B894-424E-8663-B17C6FE87733}"/>
          </ac:spMkLst>
        </pc:spChg>
        <pc:spChg chg="add mod">
          <ac:chgData name="yuria medina uriarte" userId="e1a4522c778f55ae" providerId="LiveId" clId="{42E85C6D-0402-4FAB-8229-8B568E691495}" dt="2020-06-24T23:44:22.003" v="1615" actId="113"/>
          <ac:spMkLst>
            <pc:docMk/>
            <pc:sldMk cId="2595638459" sldId="270"/>
            <ac:spMk id="7" creationId="{13F8D2BE-F054-4A8B-80AC-7DDB1F8253B6}"/>
          </ac:spMkLst>
        </pc:spChg>
        <pc:spChg chg="add mod">
          <ac:chgData name="yuria medina uriarte" userId="e1a4522c778f55ae" providerId="LiveId" clId="{42E85C6D-0402-4FAB-8229-8B568E691495}" dt="2020-06-24T23:44:51.440" v="1661" actId="113"/>
          <ac:spMkLst>
            <pc:docMk/>
            <pc:sldMk cId="2595638459" sldId="270"/>
            <ac:spMk id="8" creationId="{23E63E07-04A2-4CD8-8327-C2D3F4A94F34}"/>
          </ac:spMkLst>
        </pc:spChg>
        <pc:picChg chg="mod">
          <ac:chgData name="yuria medina uriarte" userId="e1a4522c778f55ae" providerId="LiveId" clId="{42E85C6D-0402-4FAB-8229-8B568E691495}" dt="2020-06-24T23:44:05.831" v="1608" actId="1076"/>
          <ac:picMkLst>
            <pc:docMk/>
            <pc:sldMk cId="2595638459" sldId="270"/>
            <ac:picMk id="2" creationId="{82DAF835-639E-450C-B652-C42BC26803EE}"/>
          </ac:picMkLst>
        </pc:picChg>
      </pc:sldChg>
      <pc:sldChg chg="addSp modSp mod">
        <pc:chgData name="yuria medina uriarte" userId="e1a4522c778f55ae" providerId="LiveId" clId="{42E85C6D-0402-4FAB-8229-8B568E691495}" dt="2020-06-25T00:09:31.059" v="2943" actId="20577"/>
        <pc:sldMkLst>
          <pc:docMk/>
          <pc:sldMk cId="2298543590" sldId="271"/>
        </pc:sldMkLst>
        <pc:spChg chg="add mod">
          <ac:chgData name="yuria medina uriarte" userId="e1a4522c778f55ae" providerId="LiveId" clId="{42E85C6D-0402-4FAB-8229-8B568E691495}" dt="2020-06-24T23:45:44.045" v="1733" actId="20577"/>
          <ac:spMkLst>
            <pc:docMk/>
            <pc:sldMk cId="2298543590" sldId="271"/>
            <ac:spMk id="3" creationId="{770608B4-A649-46A3-B633-217141299C22}"/>
          </ac:spMkLst>
        </pc:spChg>
        <pc:spChg chg="add mod">
          <ac:chgData name="yuria medina uriarte" userId="e1a4522c778f55ae" providerId="LiveId" clId="{42E85C6D-0402-4FAB-8229-8B568E691495}" dt="2020-06-24T23:45:40.449" v="1730" actId="1076"/>
          <ac:spMkLst>
            <pc:docMk/>
            <pc:sldMk cId="2298543590" sldId="271"/>
            <ac:spMk id="4" creationId="{A1C22E9F-F37B-497B-B60B-3D77650A9345}"/>
          </ac:spMkLst>
        </pc:spChg>
        <pc:spChg chg="add mod">
          <ac:chgData name="yuria medina uriarte" userId="e1a4522c778f55ae" providerId="LiveId" clId="{42E85C6D-0402-4FAB-8229-8B568E691495}" dt="2020-06-25T00:09:31.059" v="2943" actId="20577"/>
          <ac:spMkLst>
            <pc:docMk/>
            <pc:sldMk cId="2298543590" sldId="271"/>
            <ac:spMk id="5" creationId="{CBB65A8B-E275-485E-ACCC-F5393E25805D}"/>
          </ac:spMkLst>
        </pc:spChg>
        <pc:spChg chg="add mod">
          <ac:chgData name="yuria medina uriarte" userId="e1a4522c778f55ae" providerId="LiveId" clId="{42E85C6D-0402-4FAB-8229-8B568E691495}" dt="2020-06-24T23:46:46.141" v="1822" actId="1076"/>
          <ac:spMkLst>
            <pc:docMk/>
            <pc:sldMk cId="2298543590" sldId="271"/>
            <ac:spMk id="6" creationId="{F3CA2DC7-182F-4A17-84F8-099212F963BE}"/>
          </ac:spMkLst>
        </pc:spChg>
        <pc:picChg chg="mod">
          <ac:chgData name="yuria medina uriarte" userId="e1a4522c778f55ae" providerId="LiveId" clId="{42E85C6D-0402-4FAB-8229-8B568E691495}" dt="2020-06-24T23:45:02.631" v="1663" actId="14100"/>
          <ac:picMkLst>
            <pc:docMk/>
            <pc:sldMk cId="2298543590" sldId="271"/>
            <ac:picMk id="2" creationId="{64233902-1BD7-40F2-ABB7-7DD9F61B17A9}"/>
          </ac:picMkLst>
        </pc:picChg>
      </pc:sldChg>
      <pc:sldChg chg="addSp delSp modSp mod">
        <pc:chgData name="yuria medina uriarte" userId="e1a4522c778f55ae" providerId="LiveId" clId="{42E85C6D-0402-4FAB-8229-8B568E691495}" dt="2020-06-24T23:27:41.436" v="921" actId="1076"/>
        <pc:sldMkLst>
          <pc:docMk/>
          <pc:sldMk cId="3466640186" sldId="272"/>
        </pc:sldMkLst>
        <pc:spChg chg="add del mod">
          <ac:chgData name="yuria medina uriarte" userId="e1a4522c778f55ae" providerId="LiveId" clId="{42E85C6D-0402-4FAB-8229-8B568E691495}" dt="2020-06-24T23:26:36.167" v="898" actId="478"/>
          <ac:spMkLst>
            <pc:docMk/>
            <pc:sldMk cId="3466640186" sldId="272"/>
            <ac:spMk id="4" creationId="{1E03E3BD-E331-4370-9941-2CBC88CC1095}"/>
          </ac:spMkLst>
        </pc:spChg>
        <pc:spChg chg="add del mod">
          <ac:chgData name="yuria medina uriarte" userId="e1a4522c778f55ae" providerId="LiveId" clId="{42E85C6D-0402-4FAB-8229-8B568E691495}" dt="2020-06-24T23:26:37.931" v="899" actId="478"/>
          <ac:spMkLst>
            <pc:docMk/>
            <pc:sldMk cId="3466640186" sldId="272"/>
            <ac:spMk id="5" creationId="{83826C65-3201-457C-A524-6CC3B61D6503}"/>
          </ac:spMkLst>
        </pc:spChg>
        <pc:spChg chg="add del mod">
          <ac:chgData name="yuria medina uriarte" userId="e1a4522c778f55ae" providerId="LiveId" clId="{42E85C6D-0402-4FAB-8229-8B568E691495}" dt="2020-06-24T23:26:39.537" v="900" actId="478"/>
          <ac:spMkLst>
            <pc:docMk/>
            <pc:sldMk cId="3466640186" sldId="272"/>
            <ac:spMk id="6" creationId="{E495041F-B5DB-46F5-8235-7CA90F6E0C8F}"/>
          </ac:spMkLst>
        </pc:spChg>
        <pc:spChg chg="add mod">
          <ac:chgData name="yuria medina uriarte" userId="e1a4522c778f55ae" providerId="LiveId" clId="{42E85C6D-0402-4FAB-8229-8B568E691495}" dt="2020-06-24T23:27:41.436" v="921" actId="1076"/>
          <ac:spMkLst>
            <pc:docMk/>
            <pc:sldMk cId="3466640186" sldId="272"/>
            <ac:spMk id="7" creationId="{A226AD6B-29B1-49E0-81ED-15F329072D5E}"/>
          </ac:spMkLst>
        </pc:spChg>
        <pc:spChg chg="add mod">
          <ac:chgData name="yuria medina uriarte" userId="e1a4522c778f55ae" providerId="LiveId" clId="{42E85C6D-0402-4FAB-8229-8B568E691495}" dt="2020-06-24T23:27:01.717" v="907" actId="1076"/>
          <ac:spMkLst>
            <pc:docMk/>
            <pc:sldMk cId="3466640186" sldId="272"/>
            <ac:spMk id="9" creationId="{95DDC38B-FD00-424E-AB7E-A8CED18C67DD}"/>
          </ac:spMkLst>
        </pc:spChg>
        <pc:spChg chg="add mod">
          <ac:chgData name="yuria medina uriarte" userId="e1a4522c778f55ae" providerId="LiveId" clId="{42E85C6D-0402-4FAB-8229-8B568E691495}" dt="2020-06-24T23:27:19.094" v="914" actId="6549"/>
          <ac:spMkLst>
            <pc:docMk/>
            <pc:sldMk cId="3466640186" sldId="272"/>
            <ac:spMk id="10" creationId="{3FD0FD3C-21C9-4E60-ACD2-25FEFE5B9074}"/>
          </ac:spMkLst>
        </pc:spChg>
        <pc:picChg chg="del mod">
          <ac:chgData name="yuria medina uriarte" userId="e1a4522c778f55ae" providerId="LiveId" clId="{42E85C6D-0402-4FAB-8229-8B568E691495}" dt="2020-06-24T23:26:32.519" v="896" actId="478"/>
          <ac:picMkLst>
            <pc:docMk/>
            <pc:sldMk cId="3466640186" sldId="272"/>
            <ac:picMk id="3" creationId="{3763E414-1DA4-49E3-A523-6F3D97A45324}"/>
          </ac:picMkLst>
        </pc:picChg>
        <pc:picChg chg="add mod ord modCrop">
          <ac:chgData name="yuria medina uriarte" userId="e1a4522c778f55ae" providerId="LiveId" clId="{42E85C6D-0402-4FAB-8229-8B568E691495}" dt="2020-06-24T23:27:31.212" v="919" actId="167"/>
          <ac:picMkLst>
            <pc:docMk/>
            <pc:sldMk cId="3466640186" sldId="272"/>
            <ac:picMk id="8" creationId="{B4B3A775-84D1-48F2-B01D-DCB04408C377}"/>
          </ac:picMkLst>
        </pc:picChg>
      </pc:sldChg>
      <pc:sldChg chg="addSp delSp modSp mod">
        <pc:chgData name="yuria medina uriarte" userId="e1a4522c778f55ae" providerId="LiveId" clId="{42E85C6D-0402-4FAB-8229-8B568E691495}" dt="2020-06-24T23:33:28.843" v="1088" actId="1076"/>
        <pc:sldMkLst>
          <pc:docMk/>
          <pc:sldMk cId="976070517" sldId="273"/>
        </pc:sldMkLst>
        <pc:spChg chg="add mod">
          <ac:chgData name="yuria medina uriarte" userId="e1a4522c778f55ae" providerId="LiveId" clId="{42E85C6D-0402-4FAB-8229-8B568E691495}" dt="2020-06-24T23:31:59.637" v="1009" actId="1076"/>
          <ac:spMkLst>
            <pc:docMk/>
            <pc:sldMk cId="976070517" sldId="273"/>
            <ac:spMk id="4" creationId="{5C828E53-3D5B-4BF2-9DF3-5A4FA98CE993}"/>
          </ac:spMkLst>
        </pc:spChg>
        <pc:spChg chg="add del mod">
          <ac:chgData name="yuria medina uriarte" userId="e1a4522c778f55ae" providerId="LiveId" clId="{42E85C6D-0402-4FAB-8229-8B568E691495}" dt="2020-06-24T23:30:53.813" v="992" actId="478"/>
          <ac:spMkLst>
            <pc:docMk/>
            <pc:sldMk cId="976070517" sldId="273"/>
            <ac:spMk id="5" creationId="{5C9901EB-1C03-46C3-8F69-21267A17DD56}"/>
          </ac:spMkLst>
        </pc:spChg>
        <pc:spChg chg="add mod">
          <ac:chgData name="yuria medina uriarte" userId="e1a4522c778f55ae" providerId="LiveId" clId="{42E85C6D-0402-4FAB-8229-8B568E691495}" dt="2020-06-24T23:32:12.082" v="1012" actId="1076"/>
          <ac:spMkLst>
            <pc:docMk/>
            <pc:sldMk cId="976070517" sldId="273"/>
            <ac:spMk id="7" creationId="{C27705B3-A4D1-4355-B8B5-AFEA63CBDA5D}"/>
          </ac:spMkLst>
        </pc:spChg>
        <pc:spChg chg="add mod">
          <ac:chgData name="yuria medina uriarte" userId="e1a4522c778f55ae" providerId="LiveId" clId="{42E85C6D-0402-4FAB-8229-8B568E691495}" dt="2020-06-24T23:32:26.219" v="1015" actId="1076"/>
          <ac:spMkLst>
            <pc:docMk/>
            <pc:sldMk cId="976070517" sldId="273"/>
            <ac:spMk id="8" creationId="{AE24AF24-6B57-4847-AC1A-5F2E3420B09E}"/>
          </ac:spMkLst>
        </pc:spChg>
        <pc:spChg chg="add mod">
          <ac:chgData name="yuria medina uriarte" userId="e1a4522c778f55ae" providerId="LiveId" clId="{42E85C6D-0402-4FAB-8229-8B568E691495}" dt="2020-06-24T23:33:22.006" v="1087" actId="113"/>
          <ac:spMkLst>
            <pc:docMk/>
            <pc:sldMk cId="976070517" sldId="273"/>
            <ac:spMk id="9" creationId="{2996E414-9E35-4EDA-BEED-283ABA8D506F}"/>
          </ac:spMkLst>
        </pc:spChg>
        <pc:spChg chg="add mod">
          <ac:chgData name="yuria medina uriarte" userId="e1a4522c778f55ae" providerId="LiveId" clId="{42E85C6D-0402-4FAB-8229-8B568E691495}" dt="2020-06-24T23:33:17.097" v="1086" actId="113"/>
          <ac:spMkLst>
            <pc:docMk/>
            <pc:sldMk cId="976070517" sldId="273"/>
            <ac:spMk id="11" creationId="{04F1D62D-62D9-43F3-97E7-5971BB5345D3}"/>
          </ac:spMkLst>
        </pc:spChg>
        <pc:picChg chg="del mod">
          <ac:chgData name="yuria medina uriarte" userId="e1a4522c778f55ae" providerId="LiveId" clId="{42E85C6D-0402-4FAB-8229-8B568E691495}" dt="2020-06-24T23:30:52.268" v="991" actId="478"/>
          <ac:picMkLst>
            <pc:docMk/>
            <pc:sldMk cId="976070517" sldId="273"/>
            <ac:picMk id="3" creationId="{E597553E-7545-4776-A297-6A7D815421F5}"/>
          </ac:picMkLst>
        </pc:picChg>
        <pc:picChg chg="add mod ord modCrop">
          <ac:chgData name="yuria medina uriarte" userId="e1a4522c778f55ae" providerId="LiveId" clId="{42E85C6D-0402-4FAB-8229-8B568E691495}" dt="2020-06-24T23:33:28.843" v="1088" actId="1076"/>
          <ac:picMkLst>
            <pc:docMk/>
            <pc:sldMk cId="976070517" sldId="273"/>
            <ac:picMk id="6" creationId="{95F16EDD-B2AB-4AC1-93AC-73308A71F7F9}"/>
          </ac:picMkLst>
        </pc:picChg>
        <pc:picChg chg="add del mod">
          <ac:chgData name="yuria medina uriarte" userId="e1a4522c778f55ae" providerId="LiveId" clId="{42E85C6D-0402-4FAB-8229-8B568E691495}" dt="2020-06-24T23:32:46.735" v="1038"/>
          <ac:picMkLst>
            <pc:docMk/>
            <pc:sldMk cId="976070517" sldId="273"/>
            <ac:picMk id="10" creationId="{27E7F354-0D25-4CE6-8975-F86DA3F93111}"/>
          </ac:picMkLst>
        </pc:picChg>
      </pc:sldChg>
      <pc:sldChg chg="addSp delSp modSp mod">
        <pc:chgData name="yuria medina uriarte" userId="e1a4522c778f55ae" providerId="LiveId" clId="{42E85C6D-0402-4FAB-8229-8B568E691495}" dt="2020-06-24T23:37:45.363" v="1266" actId="113"/>
        <pc:sldMkLst>
          <pc:docMk/>
          <pc:sldMk cId="2674954923" sldId="274"/>
        </pc:sldMkLst>
        <pc:spChg chg="add del mod">
          <ac:chgData name="yuria medina uriarte" userId="e1a4522c778f55ae" providerId="LiveId" clId="{42E85C6D-0402-4FAB-8229-8B568E691495}" dt="2020-06-24T23:34:40.114" v="1102" actId="478"/>
          <ac:spMkLst>
            <pc:docMk/>
            <pc:sldMk cId="2674954923" sldId="274"/>
            <ac:spMk id="3" creationId="{4BBEAEAD-FCCA-4A14-AB84-DA119A0C44B1}"/>
          </ac:spMkLst>
        </pc:spChg>
        <pc:spChg chg="add mod">
          <ac:chgData name="yuria medina uriarte" userId="e1a4522c778f55ae" providerId="LiveId" clId="{42E85C6D-0402-4FAB-8229-8B568E691495}" dt="2020-06-24T23:35:13.641" v="1135" actId="403"/>
          <ac:spMkLst>
            <pc:docMk/>
            <pc:sldMk cId="2674954923" sldId="274"/>
            <ac:spMk id="4" creationId="{695A1E76-13DD-4711-A57C-0680BA4E09B8}"/>
          </ac:spMkLst>
        </pc:spChg>
        <pc:spChg chg="add mod">
          <ac:chgData name="yuria medina uriarte" userId="e1a4522c778f55ae" providerId="LiveId" clId="{42E85C6D-0402-4FAB-8229-8B568E691495}" dt="2020-06-24T23:36:31.926" v="1226" actId="1076"/>
          <ac:spMkLst>
            <pc:docMk/>
            <pc:sldMk cId="2674954923" sldId="274"/>
            <ac:spMk id="5" creationId="{3CF6DACD-D4BD-4A02-ABDE-5D52B6640CB5}"/>
          </ac:spMkLst>
        </pc:spChg>
        <pc:spChg chg="add mod">
          <ac:chgData name="yuria medina uriarte" userId="e1a4522c778f55ae" providerId="LiveId" clId="{42E85C6D-0402-4FAB-8229-8B568E691495}" dt="2020-06-24T23:37:13.279" v="1251" actId="1076"/>
          <ac:spMkLst>
            <pc:docMk/>
            <pc:sldMk cId="2674954923" sldId="274"/>
            <ac:spMk id="6" creationId="{501C37FC-38AD-4C66-BE4E-8E400E2A3A95}"/>
          </ac:spMkLst>
        </pc:spChg>
        <pc:spChg chg="add mod">
          <ac:chgData name="yuria medina uriarte" userId="e1a4522c778f55ae" providerId="LiveId" clId="{42E85C6D-0402-4FAB-8229-8B568E691495}" dt="2020-06-24T23:37:45.363" v="1266" actId="113"/>
          <ac:spMkLst>
            <pc:docMk/>
            <pc:sldMk cId="2674954923" sldId="274"/>
            <ac:spMk id="7" creationId="{7DFDA79A-6311-452C-ADD2-477A00818ACC}"/>
          </ac:spMkLst>
        </pc:spChg>
        <pc:spChg chg="add mod">
          <ac:chgData name="yuria medina uriarte" userId="e1a4522c778f55ae" providerId="LiveId" clId="{42E85C6D-0402-4FAB-8229-8B568E691495}" dt="2020-06-24T23:37:29.625" v="1254" actId="1076"/>
          <ac:spMkLst>
            <pc:docMk/>
            <pc:sldMk cId="2674954923" sldId="274"/>
            <ac:spMk id="8" creationId="{FA538F00-1394-4E78-9C78-AC3E16A2A80D}"/>
          </ac:spMkLst>
        </pc:spChg>
        <pc:picChg chg="mod">
          <ac:chgData name="yuria medina uriarte" userId="e1a4522c778f55ae" providerId="LiveId" clId="{42E85C6D-0402-4FAB-8229-8B568E691495}" dt="2020-06-24T23:36:20.875" v="1223" actId="14100"/>
          <ac:picMkLst>
            <pc:docMk/>
            <pc:sldMk cId="2674954923" sldId="274"/>
            <ac:picMk id="2" creationId="{7F4C1BB5-A205-45B8-93FC-91F00AA6E1A6}"/>
          </ac:picMkLst>
        </pc:picChg>
      </pc:sldChg>
      <pc:sldChg chg="addSp modSp mod">
        <pc:chgData name="yuria medina uriarte" userId="e1a4522c778f55ae" providerId="LiveId" clId="{42E85C6D-0402-4FAB-8229-8B568E691495}" dt="2020-06-24T23:39:46.058" v="1360" actId="113"/>
        <pc:sldMkLst>
          <pc:docMk/>
          <pc:sldMk cId="3051564726" sldId="275"/>
        </pc:sldMkLst>
        <pc:spChg chg="add mod">
          <ac:chgData name="yuria medina uriarte" userId="e1a4522c778f55ae" providerId="LiveId" clId="{42E85C6D-0402-4FAB-8229-8B568E691495}" dt="2020-06-24T23:38:48.593" v="1332" actId="1076"/>
          <ac:spMkLst>
            <pc:docMk/>
            <pc:sldMk cId="3051564726" sldId="275"/>
            <ac:spMk id="3" creationId="{EC9FC8F6-3B05-4E4C-955D-83498B8C2A00}"/>
          </ac:spMkLst>
        </pc:spChg>
        <pc:spChg chg="add mod">
          <ac:chgData name="yuria medina uriarte" userId="e1a4522c778f55ae" providerId="LiveId" clId="{42E85C6D-0402-4FAB-8229-8B568E691495}" dt="2020-06-24T23:38:40.481" v="1330" actId="1076"/>
          <ac:spMkLst>
            <pc:docMk/>
            <pc:sldMk cId="3051564726" sldId="275"/>
            <ac:spMk id="4" creationId="{E9123E03-D2A9-4338-865E-5BE5AD22BFB6}"/>
          </ac:spMkLst>
        </pc:spChg>
        <pc:spChg chg="add mod">
          <ac:chgData name="yuria medina uriarte" userId="e1a4522c778f55ae" providerId="LiveId" clId="{42E85C6D-0402-4FAB-8229-8B568E691495}" dt="2020-06-24T23:39:27.057" v="1337" actId="1076"/>
          <ac:spMkLst>
            <pc:docMk/>
            <pc:sldMk cId="3051564726" sldId="275"/>
            <ac:spMk id="5" creationId="{68F254B5-A893-45C3-A69A-7C3A69A40CF5}"/>
          </ac:spMkLst>
        </pc:spChg>
        <pc:spChg chg="add mod">
          <ac:chgData name="yuria medina uriarte" userId="e1a4522c778f55ae" providerId="LiveId" clId="{42E85C6D-0402-4FAB-8229-8B568E691495}" dt="2020-06-24T23:39:46.058" v="1360" actId="113"/>
          <ac:spMkLst>
            <pc:docMk/>
            <pc:sldMk cId="3051564726" sldId="275"/>
            <ac:spMk id="6" creationId="{6A29CB58-1C24-486B-BB19-B1B13AC77563}"/>
          </ac:spMkLst>
        </pc:spChg>
        <pc:picChg chg="mod">
          <ac:chgData name="yuria medina uriarte" userId="e1a4522c778f55ae" providerId="LiveId" clId="{42E85C6D-0402-4FAB-8229-8B568E691495}" dt="2020-06-24T23:39:08.833" v="1334" actId="1076"/>
          <ac:picMkLst>
            <pc:docMk/>
            <pc:sldMk cId="3051564726" sldId="275"/>
            <ac:picMk id="2" creationId="{B67AB3B2-3C7B-49A5-92F9-CFBC404C5E5F}"/>
          </ac:picMkLst>
        </pc:picChg>
      </pc:sldChg>
      <pc:sldChg chg="addSp modSp mod">
        <pc:chgData name="yuria medina uriarte" userId="e1a4522c778f55ae" providerId="LiveId" clId="{42E85C6D-0402-4FAB-8229-8B568E691495}" dt="2020-06-24T23:48:35.254" v="1961" actId="20577"/>
        <pc:sldMkLst>
          <pc:docMk/>
          <pc:sldMk cId="1557620630" sldId="276"/>
        </pc:sldMkLst>
        <pc:spChg chg="add mod">
          <ac:chgData name="yuria medina uriarte" userId="e1a4522c778f55ae" providerId="LiveId" clId="{42E85C6D-0402-4FAB-8229-8B568E691495}" dt="2020-06-24T23:48:35.254" v="1961" actId="20577"/>
          <ac:spMkLst>
            <pc:docMk/>
            <pc:sldMk cId="1557620630" sldId="276"/>
            <ac:spMk id="3" creationId="{4FB7BD81-47B1-4B4B-907A-0BDF99A753BC}"/>
          </ac:spMkLst>
        </pc:spChg>
        <pc:spChg chg="add mod">
          <ac:chgData name="yuria medina uriarte" userId="e1a4522c778f55ae" providerId="LiveId" clId="{42E85C6D-0402-4FAB-8229-8B568E691495}" dt="2020-06-24T23:47:43.547" v="1904" actId="1076"/>
          <ac:spMkLst>
            <pc:docMk/>
            <pc:sldMk cId="1557620630" sldId="276"/>
            <ac:spMk id="4" creationId="{BA5A2458-AAAA-4168-8BDC-6F3CFDF9D830}"/>
          </ac:spMkLst>
        </pc:spChg>
        <pc:spChg chg="add mod">
          <ac:chgData name="yuria medina uriarte" userId="e1a4522c778f55ae" providerId="LiveId" clId="{42E85C6D-0402-4FAB-8229-8B568E691495}" dt="2020-06-24T23:48:23.148" v="1940" actId="1076"/>
          <ac:spMkLst>
            <pc:docMk/>
            <pc:sldMk cId="1557620630" sldId="276"/>
            <ac:spMk id="5" creationId="{D10D5F90-C5CC-4B2A-96B8-E3CBFC38E2BC}"/>
          </ac:spMkLst>
        </pc:spChg>
        <pc:spChg chg="add mod">
          <ac:chgData name="yuria medina uriarte" userId="e1a4522c778f55ae" providerId="LiveId" clId="{42E85C6D-0402-4FAB-8229-8B568E691495}" dt="2020-06-24T23:48:20.803" v="1939" actId="1076"/>
          <ac:spMkLst>
            <pc:docMk/>
            <pc:sldMk cId="1557620630" sldId="276"/>
            <ac:spMk id="6" creationId="{93318451-37D2-4B46-9344-25139C0EA018}"/>
          </ac:spMkLst>
        </pc:spChg>
        <pc:picChg chg="mod">
          <ac:chgData name="yuria medina uriarte" userId="e1a4522c778f55ae" providerId="LiveId" clId="{42E85C6D-0402-4FAB-8229-8B568E691495}" dt="2020-06-24T23:46:52.748" v="1824" actId="1076"/>
          <ac:picMkLst>
            <pc:docMk/>
            <pc:sldMk cId="1557620630" sldId="276"/>
            <ac:picMk id="2" creationId="{A6D59D54-3BF9-4AE0-B018-AA4B8C47BC25}"/>
          </ac:picMkLst>
        </pc:picChg>
      </pc:sldChg>
      <pc:sldChg chg="addSp delSp modSp mod">
        <pc:chgData name="yuria medina uriarte" userId="e1a4522c778f55ae" providerId="LiveId" clId="{42E85C6D-0402-4FAB-8229-8B568E691495}" dt="2020-06-24T23:50:28.651" v="2036" actId="1076"/>
        <pc:sldMkLst>
          <pc:docMk/>
          <pc:sldMk cId="271684724" sldId="277"/>
        </pc:sldMkLst>
        <pc:spChg chg="add mod">
          <ac:chgData name="yuria medina uriarte" userId="e1a4522c778f55ae" providerId="LiveId" clId="{42E85C6D-0402-4FAB-8229-8B568E691495}" dt="2020-06-24T23:50:21.521" v="2031" actId="1076"/>
          <ac:spMkLst>
            <pc:docMk/>
            <pc:sldMk cId="271684724" sldId="277"/>
            <ac:spMk id="3" creationId="{6B690421-0BD6-4399-941A-5C26A84F9A0C}"/>
          </ac:spMkLst>
        </pc:spChg>
        <pc:spChg chg="add del mod">
          <ac:chgData name="yuria medina uriarte" userId="e1a4522c778f55ae" providerId="LiveId" clId="{42E85C6D-0402-4FAB-8229-8B568E691495}" dt="2020-06-24T23:50:14.257" v="2027" actId="478"/>
          <ac:spMkLst>
            <pc:docMk/>
            <pc:sldMk cId="271684724" sldId="277"/>
            <ac:spMk id="4" creationId="{BF9C866E-94A4-4F9B-81DB-D51956680579}"/>
          </ac:spMkLst>
        </pc:spChg>
        <pc:spChg chg="add mod">
          <ac:chgData name="yuria medina uriarte" userId="e1a4522c778f55ae" providerId="LiveId" clId="{42E85C6D-0402-4FAB-8229-8B568E691495}" dt="2020-06-24T23:50:28.651" v="2036" actId="1076"/>
          <ac:spMkLst>
            <pc:docMk/>
            <pc:sldMk cId="271684724" sldId="277"/>
            <ac:spMk id="5" creationId="{E17B61FF-9F56-43B8-96BF-45E3E9AD7B82}"/>
          </ac:spMkLst>
        </pc:spChg>
        <pc:spChg chg="add del mod">
          <ac:chgData name="yuria medina uriarte" userId="e1a4522c778f55ae" providerId="LiveId" clId="{42E85C6D-0402-4FAB-8229-8B568E691495}" dt="2020-06-24T23:50:15.794" v="2028" actId="478"/>
          <ac:spMkLst>
            <pc:docMk/>
            <pc:sldMk cId="271684724" sldId="277"/>
            <ac:spMk id="6" creationId="{CC9003BE-5DBB-4BE5-B9E0-5417E2E22FCE}"/>
          </ac:spMkLst>
        </pc:spChg>
        <pc:picChg chg="mod">
          <ac:chgData name="yuria medina uriarte" userId="e1a4522c778f55ae" providerId="LiveId" clId="{42E85C6D-0402-4FAB-8229-8B568E691495}" dt="2020-06-24T23:50:19.898" v="2030" actId="14100"/>
          <ac:picMkLst>
            <pc:docMk/>
            <pc:sldMk cId="271684724" sldId="277"/>
            <ac:picMk id="2" creationId="{4C7960F0-D56F-4EC8-A14A-6C19FFA48F0D}"/>
          </ac:picMkLst>
        </pc:picChg>
      </pc:sldChg>
      <pc:sldChg chg="addSp modSp mod">
        <pc:chgData name="yuria medina uriarte" userId="e1a4522c778f55ae" providerId="LiveId" clId="{42E85C6D-0402-4FAB-8229-8B568E691495}" dt="2020-06-24T23:51:13.896" v="2085" actId="1076"/>
        <pc:sldMkLst>
          <pc:docMk/>
          <pc:sldMk cId="3500190688" sldId="278"/>
        </pc:sldMkLst>
        <pc:spChg chg="add mod">
          <ac:chgData name="yuria medina uriarte" userId="e1a4522c778f55ae" providerId="LiveId" clId="{42E85C6D-0402-4FAB-8229-8B568E691495}" dt="2020-06-24T23:51:13.896" v="2085" actId="1076"/>
          <ac:spMkLst>
            <pc:docMk/>
            <pc:sldMk cId="3500190688" sldId="278"/>
            <ac:spMk id="3" creationId="{1441C32E-D221-443F-974F-11A1EFF00D2C}"/>
          </ac:spMkLst>
        </pc:spChg>
        <pc:picChg chg="mod">
          <ac:chgData name="yuria medina uriarte" userId="e1a4522c778f55ae" providerId="LiveId" clId="{42E85C6D-0402-4FAB-8229-8B568E691495}" dt="2020-06-24T23:50:52.861" v="2043" actId="1076"/>
          <ac:picMkLst>
            <pc:docMk/>
            <pc:sldMk cId="3500190688" sldId="278"/>
            <ac:picMk id="2" creationId="{2518CCEB-4070-4537-8107-B5AC4539D9D2}"/>
          </ac:picMkLst>
        </pc:picChg>
      </pc:sldChg>
      <pc:sldChg chg="addSp modSp mod">
        <pc:chgData name="yuria medina uriarte" userId="e1a4522c778f55ae" providerId="LiveId" clId="{42E85C6D-0402-4FAB-8229-8B568E691495}" dt="2020-06-24T23:52:16.849" v="2157" actId="20577"/>
        <pc:sldMkLst>
          <pc:docMk/>
          <pc:sldMk cId="3161748451" sldId="279"/>
        </pc:sldMkLst>
        <pc:spChg chg="add mod">
          <ac:chgData name="yuria medina uriarte" userId="e1a4522c778f55ae" providerId="LiveId" clId="{42E85C6D-0402-4FAB-8229-8B568E691495}" dt="2020-06-24T23:51:33.969" v="2090" actId="1076"/>
          <ac:spMkLst>
            <pc:docMk/>
            <pc:sldMk cId="3161748451" sldId="279"/>
            <ac:spMk id="4" creationId="{FB23C191-534B-4F20-9561-EC7D8F7DFA76}"/>
          </ac:spMkLst>
        </pc:spChg>
        <pc:spChg chg="add mod">
          <ac:chgData name="yuria medina uriarte" userId="e1a4522c778f55ae" providerId="LiveId" clId="{42E85C6D-0402-4FAB-8229-8B568E691495}" dt="2020-06-24T23:51:40.336" v="2092" actId="1076"/>
          <ac:spMkLst>
            <pc:docMk/>
            <pc:sldMk cId="3161748451" sldId="279"/>
            <ac:spMk id="5" creationId="{EBBB1826-124A-4A2E-AD18-07BACD80DF70}"/>
          </ac:spMkLst>
        </pc:spChg>
        <pc:spChg chg="add mod">
          <ac:chgData name="yuria medina uriarte" userId="e1a4522c778f55ae" providerId="LiveId" clId="{42E85C6D-0402-4FAB-8229-8B568E691495}" dt="2020-06-24T23:51:58.634" v="2116" actId="403"/>
          <ac:spMkLst>
            <pc:docMk/>
            <pc:sldMk cId="3161748451" sldId="279"/>
            <ac:spMk id="6" creationId="{28A2DA14-FFB3-4F0C-941A-B6CDEDE17A7E}"/>
          </ac:spMkLst>
        </pc:spChg>
        <pc:spChg chg="add mod">
          <ac:chgData name="yuria medina uriarte" userId="e1a4522c778f55ae" providerId="LiveId" clId="{42E85C6D-0402-4FAB-8229-8B568E691495}" dt="2020-06-24T23:52:16.849" v="2157" actId="20577"/>
          <ac:spMkLst>
            <pc:docMk/>
            <pc:sldMk cId="3161748451" sldId="279"/>
            <ac:spMk id="7" creationId="{D004B0C7-CE8D-4987-8BBF-A89FCCAFB2BA}"/>
          </ac:spMkLst>
        </pc:spChg>
        <pc:picChg chg="mod">
          <ac:chgData name="yuria medina uriarte" userId="e1a4522c778f55ae" providerId="LiveId" clId="{42E85C6D-0402-4FAB-8229-8B568E691495}" dt="2020-06-24T23:51:20.389" v="2087" actId="1076"/>
          <ac:picMkLst>
            <pc:docMk/>
            <pc:sldMk cId="3161748451" sldId="279"/>
            <ac:picMk id="3" creationId="{F84EA259-B281-4845-8046-E61B73F507AD}"/>
          </ac:picMkLst>
        </pc:picChg>
      </pc:sldChg>
      <pc:sldChg chg="addSp modSp mod">
        <pc:chgData name="yuria medina uriarte" userId="e1a4522c778f55ae" providerId="LiveId" clId="{42E85C6D-0402-4FAB-8229-8B568E691495}" dt="2020-06-24T23:59:08.381" v="2595" actId="1076"/>
        <pc:sldMkLst>
          <pc:docMk/>
          <pc:sldMk cId="3221526103" sldId="280"/>
        </pc:sldMkLst>
        <pc:spChg chg="add mod">
          <ac:chgData name="yuria medina uriarte" userId="e1a4522c778f55ae" providerId="LiveId" clId="{42E85C6D-0402-4FAB-8229-8B568E691495}" dt="2020-06-24T23:59:08.381" v="2595" actId="1076"/>
          <ac:spMkLst>
            <pc:docMk/>
            <pc:sldMk cId="3221526103" sldId="280"/>
            <ac:spMk id="3" creationId="{8C468608-3A79-4127-95D2-57DEA558E924}"/>
          </ac:spMkLst>
        </pc:spChg>
        <pc:picChg chg="mod">
          <ac:chgData name="yuria medina uriarte" userId="e1a4522c778f55ae" providerId="LiveId" clId="{42E85C6D-0402-4FAB-8229-8B568E691495}" dt="2020-06-24T23:59:00.316" v="2592" actId="1076"/>
          <ac:picMkLst>
            <pc:docMk/>
            <pc:sldMk cId="3221526103" sldId="280"/>
            <ac:picMk id="2" creationId="{4FFEB752-56E3-41EA-8EB9-5FF0CDABAE13}"/>
          </ac:picMkLst>
        </pc:picChg>
      </pc:sldChg>
      <pc:sldChg chg="addSp modSp mod">
        <pc:chgData name="yuria medina uriarte" userId="e1a4522c778f55ae" providerId="LiveId" clId="{42E85C6D-0402-4FAB-8229-8B568E691495}" dt="2020-06-24T23:53:33.443" v="2237" actId="1076"/>
        <pc:sldMkLst>
          <pc:docMk/>
          <pc:sldMk cId="2388832971" sldId="281"/>
        </pc:sldMkLst>
        <pc:spChg chg="add mod">
          <ac:chgData name="yuria medina uriarte" userId="e1a4522c778f55ae" providerId="LiveId" clId="{42E85C6D-0402-4FAB-8229-8B568E691495}" dt="2020-06-24T23:52:49.976" v="2197" actId="1076"/>
          <ac:spMkLst>
            <pc:docMk/>
            <pc:sldMk cId="2388832971" sldId="281"/>
            <ac:spMk id="3" creationId="{5D2A18CA-6B2F-454B-966A-634CF3D82D0B}"/>
          </ac:spMkLst>
        </pc:spChg>
        <pc:spChg chg="add mod">
          <ac:chgData name="yuria medina uriarte" userId="e1a4522c778f55ae" providerId="LiveId" clId="{42E85C6D-0402-4FAB-8229-8B568E691495}" dt="2020-06-24T23:53:08.011" v="2201" actId="1076"/>
          <ac:spMkLst>
            <pc:docMk/>
            <pc:sldMk cId="2388832971" sldId="281"/>
            <ac:spMk id="4" creationId="{3CDCC3BA-0790-492C-9163-0D030191EF1C}"/>
          </ac:spMkLst>
        </pc:spChg>
        <pc:spChg chg="add mod">
          <ac:chgData name="yuria medina uriarte" userId="e1a4522c778f55ae" providerId="LiveId" clId="{42E85C6D-0402-4FAB-8229-8B568E691495}" dt="2020-06-24T23:53:33.443" v="2237" actId="1076"/>
          <ac:spMkLst>
            <pc:docMk/>
            <pc:sldMk cId="2388832971" sldId="281"/>
            <ac:spMk id="5" creationId="{6024ABEC-4B76-4A61-99E5-7F2E9F0E6109}"/>
          </ac:spMkLst>
        </pc:spChg>
        <pc:picChg chg="mod">
          <ac:chgData name="yuria medina uriarte" userId="e1a4522c778f55ae" providerId="LiveId" clId="{42E85C6D-0402-4FAB-8229-8B568E691495}" dt="2020-06-24T23:52:29.270" v="2160" actId="1076"/>
          <ac:picMkLst>
            <pc:docMk/>
            <pc:sldMk cId="2388832971" sldId="281"/>
            <ac:picMk id="2" creationId="{0C48CAB6-408E-4FDC-B044-B8F27BDAAFF0}"/>
          </ac:picMkLst>
        </pc:picChg>
      </pc:sldChg>
      <pc:sldChg chg="addSp modSp mod">
        <pc:chgData name="yuria medina uriarte" userId="e1a4522c778f55ae" providerId="LiveId" clId="{42E85C6D-0402-4FAB-8229-8B568E691495}" dt="2020-06-24T23:55:12.585" v="2365" actId="1076"/>
        <pc:sldMkLst>
          <pc:docMk/>
          <pc:sldMk cId="3475591696" sldId="282"/>
        </pc:sldMkLst>
        <pc:spChg chg="add mod">
          <ac:chgData name="yuria medina uriarte" userId="e1a4522c778f55ae" providerId="LiveId" clId="{42E85C6D-0402-4FAB-8229-8B568E691495}" dt="2020-06-24T23:55:00.436" v="2361" actId="20577"/>
          <ac:spMkLst>
            <pc:docMk/>
            <pc:sldMk cId="3475591696" sldId="282"/>
            <ac:spMk id="3" creationId="{4AF228C0-4413-414F-983D-82D6E7E316FF}"/>
          </ac:spMkLst>
        </pc:spChg>
        <pc:spChg chg="add mod">
          <ac:chgData name="yuria medina uriarte" userId="e1a4522c778f55ae" providerId="LiveId" clId="{42E85C6D-0402-4FAB-8229-8B568E691495}" dt="2020-06-24T23:54:54.461" v="2355" actId="1076"/>
          <ac:spMkLst>
            <pc:docMk/>
            <pc:sldMk cId="3475591696" sldId="282"/>
            <ac:spMk id="4" creationId="{97B7B16A-0277-4C0E-9B75-2A80810FD170}"/>
          </ac:spMkLst>
        </pc:spChg>
        <pc:spChg chg="add mod">
          <ac:chgData name="yuria medina uriarte" userId="e1a4522c778f55ae" providerId="LiveId" clId="{42E85C6D-0402-4FAB-8229-8B568E691495}" dt="2020-06-24T23:55:12.585" v="2365" actId="1076"/>
          <ac:spMkLst>
            <pc:docMk/>
            <pc:sldMk cId="3475591696" sldId="282"/>
            <ac:spMk id="5" creationId="{FC5F683A-7332-4524-91CE-1302CB70977B}"/>
          </ac:spMkLst>
        </pc:spChg>
        <pc:picChg chg="mod">
          <ac:chgData name="yuria medina uriarte" userId="e1a4522c778f55ae" providerId="LiveId" clId="{42E85C6D-0402-4FAB-8229-8B568E691495}" dt="2020-06-24T23:53:46.428" v="2242" actId="1076"/>
          <ac:picMkLst>
            <pc:docMk/>
            <pc:sldMk cId="3475591696" sldId="282"/>
            <ac:picMk id="2" creationId="{E0CAAD94-9925-4557-B839-EF8921C54723}"/>
          </ac:picMkLst>
        </pc:picChg>
      </pc:sldChg>
      <pc:sldChg chg="addSp modSp mod">
        <pc:chgData name="yuria medina uriarte" userId="e1a4522c778f55ae" providerId="LiveId" clId="{42E85C6D-0402-4FAB-8229-8B568E691495}" dt="2020-06-24T23:56:50.842" v="2399" actId="113"/>
        <pc:sldMkLst>
          <pc:docMk/>
          <pc:sldMk cId="2890180421" sldId="283"/>
        </pc:sldMkLst>
        <pc:spChg chg="add mod">
          <ac:chgData name="yuria medina uriarte" userId="e1a4522c778f55ae" providerId="LiveId" clId="{42E85C6D-0402-4FAB-8229-8B568E691495}" dt="2020-06-24T23:56:35.771" v="2370" actId="1076"/>
          <ac:spMkLst>
            <pc:docMk/>
            <pc:sldMk cId="2890180421" sldId="283"/>
            <ac:spMk id="3" creationId="{29D3BBEA-A9E6-4E7F-A8A7-A022ED70A80F}"/>
          </ac:spMkLst>
        </pc:spChg>
        <pc:spChg chg="add mod">
          <ac:chgData name="yuria medina uriarte" userId="e1a4522c778f55ae" providerId="LiveId" clId="{42E85C6D-0402-4FAB-8229-8B568E691495}" dt="2020-06-24T23:56:50.842" v="2399" actId="113"/>
          <ac:spMkLst>
            <pc:docMk/>
            <pc:sldMk cId="2890180421" sldId="283"/>
            <ac:spMk id="4" creationId="{704F5754-F3A2-4C2D-9E8C-1DF5C2A14130}"/>
          </ac:spMkLst>
        </pc:spChg>
        <pc:picChg chg="mod">
          <ac:chgData name="yuria medina uriarte" userId="e1a4522c778f55ae" providerId="LiveId" clId="{42E85C6D-0402-4FAB-8229-8B568E691495}" dt="2020-06-24T23:56:23.051" v="2367" actId="1076"/>
          <ac:picMkLst>
            <pc:docMk/>
            <pc:sldMk cId="2890180421" sldId="283"/>
            <ac:picMk id="2" creationId="{69E0BEB0-CFA1-4130-A059-531A12459627}"/>
          </ac:picMkLst>
        </pc:picChg>
      </pc:sldChg>
      <pc:sldChg chg="addSp modSp mod">
        <pc:chgData name="yuria medina uriarte" userId="e1a4522c778f55ae" providerId="LiveId" clId="{42E85C6D-0402-4FAB-8229-8B568E691495}" dt="2020-06-24T23:58:14.773" v="2515" actId="20577"/>
        <pc:sldMkLst>
          <pc:docMk/>
          <pc:sldMk cId="4117065572" sldId="284"/>
        </pc:sldMkLst>
        <pc:spChg chg="add mod">
          <ac:chgData name="yuria medina uriarte" userId="e1a4522c778f55ae" providerId="LiveId" clId="{42E85C6D-0402-4FAB-8229-8B568E691495}" dt="2020-06-24T23:58:14.773" v="2515" actId="20577"/>
          <ac:spMkLst>
            <pc:docMk/>
            <pc:sldMk cId="4117065572" sldId="284"/>
            <ac:spMk id="3" creationId="{97368657-9806-4D70-8F03-8487B60B3466}"/>
          </ac:spMkLst>
        </pc:spChg>
        <pc:spChg chg="add mod">
          <ac:chgData name="yuria medina uriarte" userId="e1a4522c778f55ae" providerId="LiveId" clId="{42E85C6D-0402-4FAB-8229-8B568E691495}" dt="2020-06-24T23:57:49.771" v="2470" actId="1076"/>
          <ac:spMkLst>
            <pc:docMk/>
            <pc:sldMk cId="4117065572" sldId="284"/>
            <ac:spMk id="4" creationId="{F83777A6-9B83-48AB-8FF7-B2D28B8D81E8}"/>
          </ac:spMkLst>
        </pc:spChg>
        <pc:picChg chg="mod">
          <ac:chgData name="yuria medina uriarte" userId="e1a4522c778f55ae" providerId="LiveId" clId="{42E85C6D-0402-4FAB-8229-8B568E691495}" dt="2020-06-24T23:57:33.329" v="2466" actId="14100"/>
          <ac:picMkLst>
            <pc:docMk/>
            <pc:sldMk cId="4117065572" sldId="284"/>
            <ac:picMk id="2" creationId="{79E4EE72-A1B4-4754-B409-64F8A0BA6A36}"/>
          </ac:picMkLst>
        </pc:picChg>
      </pc:sldChg>
      <pc:sldChg chg="addSp modSp mod">
        <pc:chgData name="yuria medina uriarte" userId="e1a4522c778f55ae" providerId="LiveId" clId="{42E85C6D-0402-4FAB-8229-8B568E691495}" dt="2020-06-25T00:01:28.236" v="2752" actId="20577"/>
        <pc:sldMkLst>
          <pc:docMk/>
          <pc:sldMk cId="3127205999" sldId="285"/>
        </pc:sldMkLst>
        <pc:spChg chg="add mod">
          <ac:chgData name="yuria medina uriarte" userId="e1a4522c778f55ae" providerId="LiveId" clId="{42E85C6D-0402-4FAB-8229-8B568E691495}" dt="2020-06-25T00:00:24.361" v="2694" actId="14100"/>
          <ac:spMkLst>
            <pc:docMk/>
            <pc:sldMk cId="3127205999" sldId="285"/>
            <ac:spMk id="3" creationId="{ACD7D1F9-ABC8-44D0-A0DC-96FC8D832E53}"/>
          </ac:spMkLst>
        </pc:spChg>
        <pc:spChg chg="add mod">
          <ac:chgData name="yuria medina uriarte" userId="e1a4522c778f55ae" providerId="LiveId" clId="{42E85C6D-0402-4FAB-8229-8B568E691495}" dt="2020-06-25T00:00:40.305" v="2698" actId="1076"/>
          <ac:spMkLst>
            <pc:docMk/>
            <pc:sldMk cId="3127205999" sldId="285"/>
            <ac:spMk id="4" creationId="{DA13A023-9D18-4624-8273-C8AC55AFC8D7}"/>
          </ac:spMkLst>
        </pc:spChg>
        <pc:spChg chg="add mod">
          <ac:chgData name="yuria medina uriarte" userId="e1a4522c778f55ae" providerId="LiveId" clId="{42E85C6D-0402-4FAB-8229-8B568E691495}" dt="2020-06-25T00:00:46.368" v="2700" actId="1076"/>
          <ac:spMkLst>
            <pc:docMk/>
            <pc:sldMk cId="3127205999" sldId="285"/>
            <ac:spMk id="5" creationId="{89E456E8-E2A8-464C-A27F-22BB51FE032B}"/>
          </ac:spMkLst>
        </pc:spChg>
        <pc:spChg chg="add mod">
          <ac:chgData name="yuria medina uriarte" userId="e1a4522c778f55ae" providerId="LiveId" clId="{42E85C6D-0402-4FAB-8229-8B568E691495}" dt="2020-06-25T00:01:10.815" v="2734" actId="113"/>
          <ac:spMkLst>
            <pc:docMk/>
            <pc:sldMk cId="3127205999" sldId="285"/>
            <ac:spMk id="6" creationId="{5F461662-DF63-4E65-BDA8-3B3727274F77}"/>
          </ac:spMkLst>
        </pc:spChg>
        <pc:spChg chg="add mod">
          <ac:chgData name="yuria medina uriarte" userId="e1a4522c778f55ae" providerId="LiveId" clId="{42E85C6D-0402-4FAB-8229-8B568E691495}" dt="2020-06-25T00:01:28.236" v="2752" actId="20577"/>
          <ac:spMkLst>
            <pc:docMk/>
            <pc:sldMk cId="3127205999" sldId="285"/>
            <ac:spMk id="7" creationId="{DB404151-08AE-47D6-87EB-24316B1D66AA}"/>
          </ac:spMkLst>
        </pc:spChg>
        <pc:picChg chg="mod">
          <ac:chgData name="yuria medina uriarte" userId="e1a4522c778f55ae" providerId="LiveId" clId="{42E85C6D-0402-4FAB-8229-8B568E691495}" dt="2020-06-25T00:00:27.662" v="2695" actId="14100"/>
          <ac:picMkLst>
            <pc:docMk/>
            <pc:sldMk cId="3127205999" sldId="285"/>
            <ac:picMk id="2" creationId="{B411CFF3-2817-4B10-9ADF-A266F4A5BFB9}"/>
          </ac:picMkLst>
        </pc:picChg>
      </pc:sldChg>
      <pc:sldChg chg="addSp modSp mod">
        <pc:chgData name="yuria medina uriarte" userId="e1a4522c778f55ae" providerId="LiveId" clId="{42E85C6D-0402-4FAB-8229-8B568E691495}" dt="2020-06-25T00:02:37.963" v="2802" actId="113"/>
        <pc:sldMkLst>
          <pc:docMk/>
          <pc:sldMk cId="267402820" sldId="286"/>
        </pc:sldMkLst>
        <pc:spChg chg="add mod">
          <ac:chgData name="yuria medina uriarte" userId="e1a4522c778f55ae" providerId="LiveId" clId="{42E85C6D-0402-4FAB-8229-8B568E691495}" dt="2020-06-25T00:02:07.035" v="2761" actId="1076"/>
          <ac:spMkLst>
            <pc:docMk/>
            <pc:sldMk cId="267402820" sldId="286"/>
            <ac:spMk id="3" creationId="{D31C1391-A381-4943-A407-D5AC5511E072}"/>
          </ac:spMkLst>
        </pc:spChg>
        <pc:spChg chg="add mod">
          <ac:chgData name="yuria medina uriarte" userId="e1a4522c778f55ae" providerId="LiveId" clId="{42E85C6D-0402-4FAB-8229-8B568E691495}" dt="2020-06-25T00:02:37.963" v="2802" actId="113"/>
          <ac:spMkLst>
            <pc:docMk/>
            <pc:sldMk cId="267402820" sldId="286"/>
            <ac:spMk id="4" creationId="{EE31AE68-3969-4E4F-A02B-AA3928D43EFD}"/>
          </ac:spMkLst>
        </pc:spChg>
        <pc:picChg chg="mod">
          <ac:chgData name="yuria medina uriarte" userId="e1a4522c778f55ae" providerId="LiveId" clId="{42E85C6D-0402-4FAB-8229-8B568E691495}" dt="2020-06-25T00:01:53.588" v="2757" actId="1076"/>
          <ac:picMkLst>
            <pc:docMk/>
            <pc:sldMk cId="267402820" sldId="286"/>
            <ac:picMk id="2" creationId="{ADD6A5D2-B066-4C11-A6ED-39AFFCC2BB64}"/>
          </ac:picMkLst>
        </pc:picChg>
      </pc:sldChg>
      <pc:sldChg chg="addSp modSp mod">
        <pc:chgData name="yuria medina uriarte" userId="e1a4522c778f55ae" providerId="LiveId" clId="{42E85C6D-0402-4FAB-8229-8B568E691495}" dt="2020-06-25T00:04:33.539" v="2936" actId="113"/>
        <pc:sldMkLst>
          <pc:docMk/>
          <pc:sldMk cId="3766586060" sldId="287"/>
        </pc:sldMkLst>
        <pc:spChg chg="add mod">
          <ac:chgData name="yuria medina uriarte" userId="e1a4522c778f55ae" providerId="LiveId" clId="{42E85C6D-0402-4FAB-8229-8B568E691495}" dt="2020-06-25T00:04:06.121" v="2906" actId="1076"/>
          <ac:spMkLst>
            <pc:docMk/>
            <pc:sldMk cId="3766586060" sldId="287"/>
            <ac:spMk id="4" creationId="{574C0CD3-9894-4405-BE77-7AA6BB27499A}"/>
          </ac:spMkLst>
        </pc:spChg>
        <pc:spChg chg="add mod">
          <ac:chgData name="yuria medina uriarte" userId="e1a4522c778f55ae" providerId="LiveId" clId="{42E85C6D-0402-4FAB-8229-8B568E691495}" dt="2020-06-25T00:04:27.065" v="2934" actId="1076"/>
          <ac:spMkLst>
            <pc:docMk/>
            <pc:sldMk cId="3766586060" sldId="287"/>
            <ac:spMk id="5" creationId="{5917C15E-1AFF-43C7-8467-010E0FBAB33C}"/>
          </ac:spMkLst>
        </pc:spChg>
        <pc:spChg chg="add mod">
          <ac:chgData name="yuria medina uriarte" userId="e1a4522c778f55ae" providerId="LiveId" clId="{42E85C6D-0402-4FAB-8229-8B568E691495}" dt="2020-06-25T00:03:42.319" v="2843" actId="1076"/>
          <ac:spMkLst>
            <pc:docMk/>
            <pc:sldMk cId="3766586060" sldId="287"/>
            <ac:spMk id="6" creationId="{8736B25B-6942-492B-9DB0-EAC3A2D5B6F5}"/>
          </ac:spMkLst>
        </pc:spChg>
        <pc:spChg chg="add mod">
          <ac:chgData name="yuria medina uriarte" userId="e1a4522c778f55ae" providerId="LiveId" clId="{42E85C6D-0402-4FAB-8229-8B568E691495}" dt="2020-06-25T00:04:33.539" v="2936" actId="113"/>
          <ac:spMkLst>
            <pc:docMk/>
            <pc:sldMk cId="3766586060" sldId="287"/>
            <ac:spMk id="7" creationId="{9229DE55-3365-4ACD-9203-8FB69CE3656B}"/>
          </ac:spMkLst>
        </pc:spChg>
        <pc:picChg chg="mod">
          <ac:chgData name="yuria medina uriarte" userId="e1a4522c778f55ae" providerId="LiveId" clId="{42E85C6D-0402-4FAB-8229-8B568E691495}" dt="2020-06-25T00:03:10.765" v="2833" actId="1076"/>
          <ac:picMkLst>
            <pc:docMk/>
            <pc:sldMk cId="3766586060" sldId="287"/>
            <ac:picMk id="2" creationId="{318F7ECE-CC38-4CE4-8C29-A6E01A5F63E8}"/>
          </ac:picMkLst>
        </pc:picChg>
        <pc:picChg chg="mod">
          <ac:chgData name="yuria medina uriarte" userId="e1a4522c778f55ae" providerId="LiveId" clId="{42E85C6D-0402-4FAB-8229-8B568E691495}" dt="2020-06-25T00:04:23.963" v="2933" actId="14100"/>
          <ac:picMkLst>
            <pc:docMk/>
            <pc:sldMk cId="3766586060" sldId="287"/>
            <ac:picMk id="3" creationId="{FEE4930F-2BD1-46D0-BE13-79790572C614}"/>
          </ac:picMkLst>
        </pc:picChg>
      </pc:sldChg>
      <pc:sldChg chg="del">
        <pc:chgData name="yuria medina uriarte" userId="e1a4522c778f55ae" providerId="LiveId" clId="{42E85C6D-0402-4FAB-8229-8B568E691495}" dt="2020-06-25T00:04:38.977" v="2937" actId="2696"/>
        <pc:sldMkLst>
          <pc:docMk/>
          <pc:sldMk cId="3571767226" sldId="289"/>
        </pc:sldMkLst>
      </pc:sldChg>
      <pc:sldChg chg="del">
        <pc:chgData name="yuria medina uriarte" userId="e1a4522c778f55ae" providerId="LiveId" clId="{42E85C6D-0402-4FAB-8229-8B568E691495}" dt="2020-06-25T00:04:40.956" v="2938" actId="2696"/>
        <pc:sldMkLst>
          <pc:docMk/>
          <pc:sldMk cId="2841013776" sldId="290"/>
        </pc:sldMkLst>
      </pc:sldChg>
      <pc:sldChg chg="addSp modSp new mod">
        <pc:chgData name="yuria medina uriarte" userId="e1a4522c778f55ae" providerId="LiveId" clId="{42E85C6D-0402-4FAB-8229-8B568E691495}" dt="2020-06-24T23:11:45.190" v="293" actId="403"/>
        <pc:sldMkLst>
          <pc:docMk/>
          <pc:sldMk cId="3003407920" sldId="291"/>
        </pc:sldMkLst>
        <pc:spChg chg="add mod">
          <ac:chgData name="yuria medina uriarte" userId="e1a4522c778f55ae" providerId="LiveId" clId="{42E85C6D-0402-4FAB-8229-8B568E691495}" dt="2020-06-24T23:11:02.119" v="229" actId="1076"/>
          <ac:spMkLst>
            <pc:docMk/>
            <pc:sldMk cId="3003407920" sldId="291"/>
            <ac:spMk id="3" creationId="{85D5B55D-3AC8-42D4-A93D-70E3EA85E3AB}"/>
          </ac:spMkLst>
        </pc:spChg>
        <pc:spChg chg="add mod">
          <ac:chgData name="yuria medina uriarte" userId="e1a4522c778f55ae" providerId="LiveId" clId="{42E85C6D-0402-4FAB-8229-8B568E691495}" dt="2020-06-24T23:11:16.915" v="233" actId="1076"/>
          <ac:spMkLst>
            <pc:docMk/>
            <pc:sldMk cId="3003407920" sldId="291"/>
            <ac:spMk id="4" creationId="{08110220-AE5A-4C9A-8C6A-1F62CEFFA239}"/>
          </ac:spMkLst>
        </pc:spChg>
        <pc:spChg chg="add mod">
          <ac:chgData name="yuria medina uriarte" userId="e1a4522c778f55ae" providerId="LiveId" clId="{42E85C6D-0402-4FAB-8229-8B568E691495}" dt="2020-06-24T23:11:45.190" v="293" actId="403"/>
          <ac:spMkLst>
            <pc:docMk/>
            <pc:sldMk cId="3003407920" sldId="291"/>
            <ac:spMk id="5" creationId="{1EA5ECB4-4A37-40D0-AAD9-F8346E4278CA}"/>
          </ac:spMkLst>
        </pc:spChg>
        <pc:picChg chg="add mod">
          <ac:chgData name="yuria medina uriarte" userId="e1a4522c778f55ae" providerId="LiveId" clId="{42E85C6D-0402-4FAB-8229-8B568E691495}" dt="2020-06-24T23:11:04.503" v="230" actId="1076"/>
          <ac:picMkLst>
            <pc:docMk/>
            <pc:sldMk cId="3003407920" sldId="291"/>
            <ac:picMk id="2" creationId="{C1ADF93E-61CF-4001-B7E8-0106DA807BF0}"/>
          </ac:picMkLst>
        </pc:picChg>
      </pc:sldChg>
      <pc:sldChg chg="addSp delSp modSp add mod">
        <pc:chgData name="yuria medina uriarte" userId="e1a4522c778f55ae" providerId="LiveId" clId="{42E85C6D-0402-4FAB-8229-8B568E691495}" dt="2020-06-24T23:42:30.465" v="1508" actId="1076"/>
        <pc:sldMkLst>
          <pc:docMk/>
          <pc:sldMk cId="1710883485" sldId="292"/>
        </pc:sldMkLst>
        <pc:spChg chg="add mod">
          <ac:chgData name="yuria medina uriarte" userId="e1a4522c778f55ae" providerId="LiveId" clId="{42E85C6D-0402-4FAB-8229-8B568E691495}" dt="2020-06-24T23:42:30.465" v="1508" actId="1076"/>
          <ac:spMkLst>
            <pc:docMk/>
            <pc:sldMk cId="1710883485" sldId="292"/>
            <ac:spMk id="4" creationId="{BBB107A1-7B4C-4AE0-A325-E27387BA2E60}"/>
          </ac:spMkLst>
        </pc:spChg>
        <pc:picChg chg="del">
          <ac:chgData name="yuria medina uriarte" userId="e1a4522c778f55ae" providerId="LiveId" clId="{42E85C6D-0402-4FAB-8229-8B568E691495}" dt="2020-06-24T23:40:08.800" v="1365" actId="478"/>
          <ac:picMkLst>
            <pc:docMk/>
            <pc:sldMk cId="1710883485" sldId="292"/>
            <ac:picMk id="2" creationId="{B2C3105D-436C-4188-A768-F128F28D5C3D}"/>
          </ac:picMkLst>
        </pc:picChg>
        <pc:picChg chg="mod">
          <ac:chgData name="yuria medina uriarte" userId="e1a4522c778f55ae" providerId="LiveId" clId="{42E85C6D-0402-4FAB-8229-8B568E691495}" dt="2020-06-24T23:42:12.995" v="1472" actId="1076"/>
          <ac:picMkLst>
            <pc:docMk/>
            <pc:sldMk cId="1710883485" sldId="292"/>
            <ac:picMk id="3" creationId="{A0FF325D-75F3-48F7-ACFA-2CB54DF66D5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BBF8-FCE2-4C18-B5B9-39234AAC6789}" type="datetimeFigureOut">
              <a:rPr lang="es-MX" smtClean="0"/>
              <a:t>24/06/2020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6A9D-6F99-4F96-BD31-6F226F43EAE0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678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BBF8-FCE2-4C18-B5B9-39234AAC6789}" type="datetimeFigureOut">
              <a:rPr lang="es-MX" smtClean="0"/>
              <a:t>24/06/2020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6A9D-6F99-4F96-BD31-6F226F43EA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5549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BBF8-FCE2-4C18-B5B9-39234AAC6789}" type="datetimeFigureOut">
              <a:rPr lang="es-MX" smtClean="0"/>
              <a:t>24/06/2020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6A9D-6F99-4F96-BD31-6F226F43EA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3958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BBF8-FCE2-4C18-B5B9-39234AAC6789}" type="datetimeFigureOut">
              <a:rPr lang="es-MX" smtClean="0"/>
              <a:t>24/06/2020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6A9D-6F99-4F96-BD31-6F226F43EA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007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BBF8-FCE2-4C18-B5B9-39234AAC6789}" type="datetimeFigureOut">
              <a:rPr lang="es-MX" smtClean="0"/>
              <a:t>24/06/2020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6A9D-6F99-4F96-BD31-6F226F43EAE0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276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BBF8-FCE2-4C18-B5B9-39234AAC6789}" type="datetimeFigureOut">
              <a:rPr lang="es-MX" smtClean="0"/>
              <a:t>24/06/2020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6A9D-6F99-4F96-BD31-6F226F43EA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1573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BBF8-FCE2-4C18-B5B9-39234AAC6789}" type="datetimeFigureOut">
              <a:rPr lang="es-MX" smtClean="0"/>
              <a:t>24/06/2020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6A9D-6F99-4F96-BD31-6F226F43EA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7177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BBF8-FCE2-4C18-B5B9-39234AAC6789}" type="datetimeFigureOut">
              <a:rPr lang="es-MX" smtClean="0"/>
              <a:t>24/06/2020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6A9D-6F99-4F96-BD31-6F226F43EA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862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BBF8-FCE2-4C18-B5B9-39234AAC6789}" type="datetimeFigureOut">
              <a:rPr lang="es-MX" smtClean="0"/>
              <a:t>24/06/2020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6A9D-6F99-4F96-BD31-6F226F43EA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8438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AA6BBF8-FCE2-4C18-B5B9-39234AAC6789}" type="datetimeFigureOut">
              <a:rPr lang="es-MX" smtClean="0"/>
              <a:t>24/06/2020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8A26A9D-6F99-4F96-BD31-6F226F43EA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4653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BBF8-FCE2-4C18-B5B9-39234AAC6789}" type="datetimeFigureOut">
              <a:rPr lang="es-MX" smtClean="0"/>
              <a:t>24/06/2020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6A9D-6F99-4F96-BD31-6F226F43EA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136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AA6BBF8-FCE2-4C18-B5B9-39234AAC6789}" type="datetimeFigureOut">
              <a:rPr lang="es-MX" smtClean="0"/>
              <a:t>24/06/2020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8A26A9D-6F99-4F96-BD31-6F226F43EAE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64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358A6B6-1FA1-47B9-A6C7-C9E239595D13}"/>
              </a:ext>
            </a:extLst>
          </p:cNvPr>
          <p:cNvSpPr/>
          <p:nvPr/>
        </p:nvSpPr>
        <p:spPr>
          <a:xfrm>
            <a:off x="1250572" y="468539"/>
            <a:ext cx="969085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Sistema de Aprobación o Autorización </a:t>
            </a:r>
          </a:p>
          <a:p>
            <a:pPr algn="ctr"/>
            <a:r>
              <a:rPr lang="es-MX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Órganos de Coadyuvancia</a:t>
            </a:r>
          </a:p>
          <a:p>
            <a:pPr algn="ctr"/>
            <a:r>
              <a:rPr lang="es-MX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sz="4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SAOC</a:t>
            </a:r>
            <a:r>
              <a:rPr lang="es-MX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CBE49B6-A93D-419F-B959-FA510C30ADD7}"/>
              </a:ext>
            </a:extLst>
          </p:cNvPr>
          <p:cNvSpPr/>
          <p:nvPr/>
        </p:nvSpPr>
        <p:spPr>
          <a:xfrm>
            <a:off x="3561491" y="3260289"/>
            <a:ext cx="525656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Como registrarse?</a:t>
            </a:r>
          </a:p>
          <a:p>
            <a:pPr algn="ctr"/>
            <a:r>
              <a:rPr lang="es-MX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Como ingresar una solicitud?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B16A10F-AC4B-4780-AB1D-116A706DB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0554" y="1562067"/>
            <a:ext cx="2588545" cy="274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82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4B3A775-84D1-48F2-B01D-DCB04408C3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39" t="23973" r="23561" b="24310"/>
          <a:stretch/>
        </p:blipFill>
        <p:spPr>
          <a:xfrm>
            <a:off x="774314" y="467199"/>
            <a:ext cx="8323504" cy="575810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226AD6B-29B1-49E0-81ED-15F329072D5E}"/>
              </a:ext>
            </a:extLst>
          </p:cNvPr>
          <p:cNvSpPr txBox="1"/>
          <p:nvPr/>
        </p:nvSpPr>
        <p:spPr>
          <a:xfrm>
            <a:off x="7639215" y="2046543"/>
            <a:ext cx="4552785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/>
              <a:t>APARECERÁ ESTA PANTALLA</a:t>
            </a:r>
          </a:p>
          <a:p>
            <a:r>
              <a:rPr lang="es-MX" sz="2400" b="1" dirty="0"/>
              <a:t>DONDE APARECEN LOS DATOS</a:t>
            </a:r>
          </a:p>
          <a:p>
            <a:r>
              <a:rPr lang="es-MX" sz="2400" b="1" dirty="0"/>
              <a:t>PERSONALES QUE PROPORCIONO </a:t>
            </a:r>
          </a:p>
          <a:p>
            <a:r>
              <a:rPr lang="es-MX" sz="2400" b="1" dirty="0"/>
              <a:t>EN SU REGISTRO.</a:t>
            </a:r>
          </a:p>
          <a:p>
            <a:endParaRPr lang="es-MX" dirty="0"/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95DDC38B-FD00-424E-AB7E-A8CED18C67DD}"/>
              </a:ext>
            </a:extLst>
          </p:cNvPr>
          <p:cNvSpPr/>
          <p:nvPr/>
        </p:nvSpPr>
        <p:spPr>
          <a:xfrm rot="10800000">
            <a:off x="7472219" y="5472545"/>
            <a:ext cx="1366981" cy="2309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FD0FD3C-21C9-4E60-ACD2-25FEFE5B9074}"/>
              </a:ext>
            </a:extLst>
          </p:cNvPr>
          <p:cNvSpPr txBox="1"/>
          <p:nvPr/>
        </p:nvSpPr>
        <p:spPr>
          <a:xfrm>
            <a:off x="8959272" y="5380289"/>
            <a:ext cx="2566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DAR </a:t>
            </a:r>
            <a:r>
              <a:rPr lang="es-MX" b="1" dirty="0" err="1"/>
              <a:t>CLICK</a:t>
            </a:r>
            <a:r>
              <a:rPr lang="es-MX" b="1" dirty="0"/>
              <a:t> EN SIGUIENTE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66640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5F16EDD-B2AB-4AC1-93AC-73308A71F7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29" t="23301" r="25511" b="16893"/>
          <a:stretch/>
        </p:blipFill>
        <p:spPr>
          <a:xfrm>
            <a:off x="426127" y="213064"/>
            <a:ext cx="8265111" cy="594889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C828E53-3D5B-4BF2-9DF3-5A4FA98CE993}"/>
              </a:ext>
            </a:extLst>
          </p:cNvPr>
          <p:cNvSpPr txBox="1"/>
          <p:nvPr/>
        </p:nvSpPr>
        <p:spPr>
          <a:xfrm>
            <a:off x="5779361" y="1854044"/>
            <a:ext cx="23614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LLENAR LOS DATOS REQUERIDOS:</a:t>
            </a:r>
          </a:p>
          <a:p>
            <a:endParaRPr lang="es-MX" b="1" dirty="0"/>
          </a:p>
          <a:p>
            <a:r>
              <a:rPr lang="es-MX" b="1" dirty="0"/>
              <a:t>NUMERO DE CEDULA Y PROFESIÓN</a:t>
            </a: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C27705B3-A4D1-4355-B8B5-AFEA63CBDA5D}"/>
              </a:ext>
            </a:extLst>
          </p:cNvPr>
          <p:cNvSpPr/>
          <p:nvPr/>
        </p:nvSpPr>
        <p:spPr>
          <a:xfrm rot="12075884">
            <a:off x="5379866" y="4031127"/>
            <a:ext cx="798990" cy="2041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AE24AF24-6B57-4847-AC1A-5F2E3420B09E}"/>
              </a:ext>
            </a:extLst>
          </p:cNvPr>
          <p:cNvSpPr/>
          <p:nvPr/>
        </p:nvSpPr>
        <p:spPr>
          <a:xfrm rot="10800000">
            <a:off x="7050348" y="5275480"/>
            <a:ext cx="798990" cy="2041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996E414-9E35-4EDA-BEED-283ABA8D506F}"/>
              </a:ext>
            </a:extLst>
          </p:cNvPr>
          <p:cNvSpPr txBox="1"/>
          <p:nvPr/>
        </p:nvSpPr>
        <p:spPr>
          <a:xfrm>
            <a:off x="6188684" y="4003918"/>
            <a:ext cx="3133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PRIMERO DAR </a:t>
            </a:r>
            <a:r>
              <a:rPr lang="es-MX" b="1" dirty="0" err="1"/>
              <a:t>CLICK</a:t>
            </a:r>
            <a:r>
              <a:rPr lang="es-MX" b="1" dirty="0"/>
              <a:t> AGREGAR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4F1D62D-62D9-43F3-97E7-5971BB5345D3}"/>
              </a:ext>
            </a:extLst>
          </p:cNvPr>
          <p:cNvSpPr txBox="1"/>
          <p:nvPr/>
        </p:nvSpPr>
        <p:spPr>
          <a:xfrm>
            <a:off x="7921309" y="5192907"/>
            <a:ext cx="3159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DESPUÉS DAR </a:t>
            </a:r>
            <a:r>
              <a:rPr lang="es-MX" b="1" dirty="0" err="1"/>
              <a:t>CLICK</a:t>
            </a:r>
            <a:r>
              <a:rPr lang="es-MX" b="1" dirty="0"/>
              <a:t> SIGUIENTE</a:t>
            </a:r>
          </a:p>
        </p:txBody>
      </p:sp>
    </p:spTree>
    <p:extLst>
      <p:ext uri="{BB962C8B-B14F-4D97-AF65-F5344CB8AC3E}">
        <p14:creationId xmlns:p14="http://schemas.microsoft.com/office/powerpoint/2010/main" val="976070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F4C1BB5-A205-45B8-93FC-91F00AA6E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942" y="853206"/>
            <a:ext cx="8943975" cy="550320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95A1E76-13DD-4711-A57C-0680BA4E09B8}"/>
              </a:ext>
            </a:extLst>
          </p:cNvPr>
          <p:cNvSpPr txBox="1"/>
          <p:nvPr/>
        </p:nvSpPr>
        <p:spPr>
          <a:xfrm>
            <a:off x="3590138" y="206875"/>
            <a:ext cx="372441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/>
              <a:t>APARECERÁ ESTA PANTALLA</a:t>
            </a:r>
          </a:p>
          <a:p>
            <a:endParaRPr lang="es-MX" dirty="0"/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3CF6DACD-D4BD-4A02-ABDE-5D52B6640CB5}"/>
              </a:ext>
            </a:extLst>
          </p:cNvPr>
          <p:cNvSpPr/>
          <p:nvPr/>
        </p:nvSpPr>
        <p:spPr>
          <a:xfrm>
            <a:off x="2733722" y="4761705"/>
            <a:ext cx="1358283" cy="2574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1C37FC-38AD-4C66-BE4E-8E400E2A3A95}"/>
              </a:ext>
            </a:extLst>
          </p:cNvPr>
          <p:cNvSpPr txBox="1"/>
          <p:nvPr/>
        </p:nvSpPr>
        <p:spPr>
          <a:xfrm>
            <a:off x="266330" y="4346206"/>
            <a:ext cx="22679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/>
              <a:t>PRIMERO DAR </a:t>
            </a:r>
            <a:r>
              <a:rPr lang="es-MX" sz="1600" b="1" dirty="0" err="1"/>
              <a:t>CLICK</a:t>
            </a:r>
            <a:r>
              <a:rPr lang="es-MX" sz="1600" b="1" dirty="0"/>
              <a:t> </a:t>
            </a:r>
          </a:p>
          <a:p>
            <a:r>
              <a:rPr lang="es-MX" sz="1600" b="1" dirty="0"/>
              <a:t>EN ACEPTO TODAS LAS </a:t>
            </a:r>
          </a:p>
          <a:p>
            <a:r>
              <a:rPr lang="es-MX" sz="1600" b="1" dirty="0"/>
              <a:t>DISPOSICIONES LEGALES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DFDA79A-6311-452C-ADD2-477A00818ACC}"/>
              </a:ext>
            </a:extLst>
          </p:cNvPr>
          <p:cNvSpPr txBox="1"/>
          <p:nvPr/>
        </p:nvSpPr>
        <p:spPr>
          <a:xfrm>
            <a:off x="9215021" y="5125702"/>
            <a:ext cx="2140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DESPUÉS DAR </a:t>
            </a:r>
            <a:r>
              <a:rPr lang="es-MX" b="1" dirty="0" err="1"/>
              <a:t>CLICK</a:t>
            </a:r>
            <a:r>
              <a:rPr lang="es-MX" b="1" dirty="0"/>
              <a:t> </a:t>
            </a:r>
          </a:p>
          <a:p>
            <a:r>
              <a:rPr lang="es-MX" b="1" dirty="0"/>
              <a:t>EN SIGUIENTE</a:t>
            </a:r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FA538F00-1394-4E78-9C78-AC3E16A2A80D}"/>
              </a:ext>
            </a:extLst>
          </p:cNvPr>
          <p:cNvSpPr/>
          <p:nvPr/>
        </p:nvSpPr>
        <p:spPr>
          <a:xfrm rot="10800000">
            <a:off x="8135506" y="5177203"/>
            <a:ext cx="896644" cy="266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495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67AB3B2-3C7B-49A5-92F9-CFBC404C5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177" y="533486"/>
            <a:ext cx="9967588" cy="560676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C9FC8F6-3B05-4E4C-955D-83498B8C2A00}"/>
              </a:ext>
            </a:extLst>
          </p:cNvPr>
          <p:cNvSpPr txBox="1"/>
          <p:nvPr/>
        </p:nvSpPr>
        <p:spPr>
          <a:xfrm>
            <a:off x="5708342" y="3336870"/>
            <a:ext cx="3421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SELECCIONAR LOS DATOS</a:t>
            </a:r>
          </a:p>
          <a:p>
            <a:r>
              <a:rPr lang="es-MX" b="1" dirty="0"/>
              <a:t>QUE QUIERE QUE SEAN PÚBLICOS</a:t>
            </a:r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E9123E03-D2A9-4338-865E-5BE5AD22BFB6}"/>
              </a:ext>
            </a:extLst>
          </p:cNvPr>
          <p:cNvSpPr/>
          <p:nvPr/>
        </p:nvSpPr>
        <p:spPr>
          <a:xfrm rot="10800000">
            <a:off x="4270160" y="3225030"/>
            <a:ext cx="1355324" cy="870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68F254B5-A893-45C3-A69A-7C3A69A40CF5}"/>
              </a:ext>
            </a:extLst>
          </p:cNvPr>
          <p:cNvSpPr/>
          <p:nvPr/>
        </p:nvSpPr>
        <p:spPr>
          <a:xfrm rot="10800000">
            <a:off x="8966447" y="4822030"/>
            <a:ext cx="630314" cy="239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A29CB58-1C24-486B-BB19-B1B13AC77563}"/>
              </a:ext>
            </a:extLst>
          </p:cNvPr>
          <p:cNvSpPr txBox="1"/>
          <p:nvPr/>
        </p:nvSpPr>
        <p:spPr>
          <a:xfrm>
            <a:off x="9103023" y="5061728"/>
            <a:ext cx="2405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DAR </a:t>
            </a:r>
            <a:r>
              <a:rPr lang="es-MX" b="1" dirty="0" err="1"/>
              <a:t>CLICK</a:t>
            </a:r>
            <a:r>
              <a:rPr lang="es-MX" b="1" dirty="0"/>
              <a:t> EN ACEPTAR</a:t>
            </a:r>
          </a:p>
        </p:txBody>
      </p:sp>
    </p:spTree>
    <p:extLst>
      <p:ext uri="{BB962C8B-B14F-4D97-AF65-F5344CB8AC3E}">
        <p14:creationId xmlns:p14="http://schemas.microsoft.com/office/powerpoint/2010/main" val="3051564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2C3105D-436C-4188-A768-F128F28D5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086" y="825623"/>
            <a:ext cx="8538343" cy="498037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B36F5F0-6B1E-4C4B-A82E-D4EB42156F77}"/>
              </a:ext>
            </a:extLst>
          </p:cNvPr>
          <p:cNvSpPr txBox="1"/>
          <p:nvPr/>
        </p:nvSpPr>
        <p:spPr>
          <a:xfrm>
            <a:off x="7403976" y="2228671"/>
            <a:ext cx="36349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/>
              <a:t>APARECE ESTA PANTALLA</a:t>
            </a:r>
          </a:p>
          <a:p>
            <a:r>
              <a:rPr lang="es-MX" sz="2000" b="1" dirty="0"/>
              <a:t>PARA SUBIR LOS ARCHIVOS</a:t>
            </a:r>
          </a:p>
          <a:p>
            <a:r>
              <a:rPr lang="es-MX" sz="2000" b="1" dirty="0"/>
              <a:t>QUE DEBEN ESTAR EN FORMATO</a:t>
            </a:r>
          </a:p>
          <a:p>
            <a:r>
              <a:rPr lang="es-MX" sz="2000" b="1" dirty="0"/>
              <a:t>PDF, EXCEPTO LA FOTO </a:t>
            </a:r>
          </a:p>
        </p:txBody>
      </p:sp>
    </p:spTree>
    <p:extLst>
      <p:ext uri="{BB962C8B-B14F-4D97-AF65-F5344CB8AC3E}">
        <p14:creationId xmlns:p14="http://schemas.microsoft.com/office/powerpoint/2010/main" val="1000474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0FF325D-75F3-48F7-ACFA-2CB54DF66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851" y="1334297"/>
            <a:ext cx="8644116" cy="486231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BB107A1-7B4C-4AE0-A325-E27387BA2E60}"/>
              </a:ext>
            </a:extLst>
          </p:cNvPr>
          <p:cNvSpPr txBox="1"/>
          <p:nvPr/>
        </p:nvSpPr>
        <p:spPr>
          <a:xfrm>
            <a:off x="9215021" y="2902997"/>
            <a:ext cx="27744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/>
              <a:t>LISTA DE DOCUMENTOS </a:t>
            </a:r>
          </a:p>
          <a:p>
            <a:r>
              <a:rPr lang="es-MX" sz="2000" b="1" dirty="0"/>
              <a:t>SOLICITADOS</a:t>
            </a:r>
          </a:p>
        </p:txBody>
      </p:sp>
    </p:spTree>
    <p:extLst>
      <p:ext uri="{BB962C8B-B14F-4D97-AF65-F5344CB8AC3E}">
        <p14:creationId xmlns:p14="http://schemas.microsoft.com/office/powerpoint/2010/main" val="1710883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2DAF835-639E-450C-B652-C42BC2680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973" y="295182"/>
            <a:ext cx="8605143" cy="5930283"/>
          </a:xfrm>
          <a:prstGeom prst="rect">
            <a:avLst/>
          </a:prstGeom>
        </p:spPr>
      </p:pic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82046FC5-C615-45ED-B40B-4FB7D88184FB}"/>
              </a:ext>
            </a:extLst>
          </p:cNvPr>
          <p:cNvSpPr/>
          <p:nvPr/>
        </p:nvSpPr>
        <p:spPr>
          <a:xfrm rot="10800000">
            <a:off x="8007658" y="2254928"/>
            <a:ext cx="923278" cy="3373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F395FFCE-ABCE-41CF-8E8A-D1611C2FAC86}"/>
              </a:ext>
            </a:extLst>
          </p:cNvPr>
          <p:cNvSpPr/>
          <p:nvPr/>
        </p:nvSpPr>
        <p:spPr>
          <a:xfrm>
            <a:off x="1626093" y="2691413"/>
            <a:ext cx="923278" cy="3373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C3B2B071-F929-4AFD-B63C-86E5A2B314F9}"/>
              </a:ext>
            </a:extLst>
          </p:cNvPr>
          <p:cNvSpPr/>
          <p:nvPr/>
        </p:nvSpPr>
        <p:spPr>
          <a:xfrm rot="10800000">
            <a:off x="8007658" y="3091648"/>
            <a:ext cx="923278" cy="3373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159F4A6-B894-424E-8663-B17C6FE87733}"/>
              </a:ext>
            </a:extLst>
          </p:cNvPr>
          <p:cNvSpPr txBox="1"/>
          <p:nvPr/>
        </p:nvSpPr>
        <p:spPr>
          <a:xfrm>
            <a:off x="8185211" y="1979721"/>
            <a:ext cx="3749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1. SELECCIONAR EL ARCHIVO A SUBIR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3F8D2BE-F054-4A8B-80AC-7DDB1F8253B6}"/>
              </a:ext>
            </a:extLst>
          </p:cNvPr>
          <p:cNvSpPr txBox="1"/>
          <p:nvPr/>
        </p:nvSpPr>
        <p:spPr>
          <a:xfrm>
            <a:off x="471464" y="3028765"/>
            <a:ext cx="2119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2. SELECCIONAR EL </a:t>
            </a:r>
          </a:p>
          <a:p>
            <a:r>
              <a:rPr lang="es-MX" b="1" dirty="0"/>
              <a:t>ARCHIVO A CARGAR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3E63E07-04A2-4CD8-8327-C2D3F4A94F34}"/>
              </a:ext>
            </a:extLst>
          </p:cNvPr>
          <p:cNvSpPr txBox="1"/>
          <p:nvPr/>
        </p:nvSpPr>
        <p:spPr>
          <a:xfrm>
            <a:off x="8999907" y="3091648"/>
            <a:ext cx="2636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3. DAR </a:t>
            </a:r>
            <a:r>
              <a:rPr lang="es-MX" b="1" dirty="0" err="1"/>
              <a:t>CLICK</a:t>
            </a:r>
            <a:r>
              <a:rPr lang="es-MX" b="1" dirty="0"/>
              <a:t> EN CARGAR </a:t>
            </a:r>
          </a:p>
        </p:txBody>
      </p:sp>
    </p:spTree>
    <p:extLst>
      <p:ext uri="{BB962C8B-B14F-4D97-AF65-F5344CB8AC3E}">
        <p14:creationId xmlns:p14="http://schemas.microsoft.com/office/powerpoint/2010/main" val="2595638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4233902-1BD7-40F2-ABB7-7DD9F61B1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60" y="533399"/>
            <a:ext cx="9306665" cy="567209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70608B4-A649-46A3-B633-217141299C22}"/>
              </a:ext>
            </a:extLst>
          </p:cNvPr>
          <p:cNvSpPr txBox="1"/>
          <p:nvPr/>
        </p:nvSpPr>
        <p:spPr>
          <a:xfrm>
            <a:off x="8522563" y="1970842"/>
            <a:ext cx="27908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1. APARECE ESTA LEYENDA </a:t>
            </a:r>
          </a:p>
          <a:p>
            <a:r>
              <a:rPr lang="es-MX" b="1" dirty="0"/>
              <a:t>CADA VEZ QUE SE CARGUE </a:t>
            </a:r>
          </a:p>
          <a:p>
            <a:r>
              <a:rPr lang="es-MX" b="1" dirty="0"/>
              <a:t>UN ARCHIVO</a:t>
            </a:r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A1C22E9F-F37B-497B-B60B-3D77650A9345}"/>
              </a:ext>
            </a:extLst>
          </p:cNvPr>
          <p:cNvSpPr/>
          <p:nvPr/>
        </p:nvSpPr>
        <p:spPr>
          <a:xfrm rot="10800000">
            <a:off x="7998780" y="2312658"/>
            <a:ext cx="443883" cy="239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BB65A8B-E275-485E-ACCC-F5393E25805D}"/>
              </a:ext>
            </a:extLst>
          </p:cNvPr>
          <p:cNvSpPr txBox="1"/>
          <p:nvPr/>
        </p:nvSpPr>
        <p:spPr>
          <a:xfrm>
            <a:off x="8717872" y="4804298"/>
            <a:ext cx="2645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2. EL ARCHIVO CARGADO </a:t>
            </a:r>
          </a:p>
          <a:p>
            <a:r>
              <a:rPr lang="es-MX" b="1" dirty="0"/>
              <a:t>APARECE EN ESTA LISTA </a:t>
            </a:r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F3CA2DC7-182F-4A17-84F8-099212F963BE}"/>
              </a:ext>
            </a:extLst>
          </p:cNvPr>
          <p:cNvSpPr/>
          <p:nvPr/>
        </p:nvSpPr>
        <p:spPr>
          <a:xfrm rot="10800000">
            <a:off x="8078680" y="5007614"/>
            <a:ext cx="443883" cy="239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8543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6D59D54-3BF9-4AE0-B018-AA4B8C47B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46" y="532660"/>
            <a:ext cx="9194800" cy="552801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FB7BD81-47B1-4B4B-907A-0BDF99A753BC}"/>
              </a:ext>
            </a:extLst>
          </p:cNvPr>
          <p:cNvSpPr txBox="1"/>
          <p:nvPr/>
        </p:nvSpPr>
        <p:spPr>
          <a:xfrm>
            <a:off x="8836668" y="2281003"/>
            <a:ext cx="31385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/>
              <a:t>1. HAY QUE CARGAR TODOS</a:t>
            </a:r>
          </a:p>
          <a:p>
            <a:r>
              <a:rPr lang="es-MX" sz="2000" b="1" dirty="0"/>
              <a:t>LOS ARCHIVOS Y ASÍ </a:t>
            </a:r>
          </a:p>
          <a:p>
            <a:r>
              <a:rPr lang="es-MX" sz="2000" b="1" dirty="0"/>
              <a:t>APARECERÁ LA LISTA</a:t>
            </a:r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BA5A2458-AAAA-4168-8BDC-6F3CFDF9D830}"/>
              </a:ext>
            </a:extLst>
          </p:cNvPr>
          <p:cNvSpPr/>
          <p:nvPr/>
        </p:nvSpPr>
        <p:spPr>
          <a:xfrm rot="10800000">
            <a:off x="7987890" y="2534918"/>
            <a:ext cx="624823" cy="507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0D5F90-C5CC-4B2A-96B8-E3CBFC38E2BC}"/>
              </a:ext>
            </a:extLst>
          </p:cNvPr>
          <p:cNvSpPr txBox="1"/>
          <p:nvPr/>
        </p:nvSpPr>
        <p:spPr>
          <a:xfrm>
            <a:off x="8836668" y="5112150"/>
            <a:ext cx="30896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/>
              <a:t>2. DAR </a:t>
            </a:r>
            <a:r>
              <a:rPr lang="es-MX" sz="2000" b="1" dirty="0" err="1"/>
              <a:t>CLICK</a:t>
            </a:r>
            <a:r>
              <a:rPr lang="es-MX" sz="2000" b="1" dirty="0"/>
              <a:t> EN SIGUIENTE</a:t>
            </a:r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93318451-37D2-4B46-9344-25139C0EA018}"/>
              </a:ext>
            </a:extLst>
          </p:cNvPr>
          <p:cNvSpPr/>
          <p:nvPr/>
        </p:nvSpPr>
        <p:spPr>
          <a:xfrm rot="10800000">
            <a:off x="7841141" y="5185247"/>
            <a:ext cx="918320" cy="2539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7620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C7960F0-D56F-4EC8-A14A-6C19FFA48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26" y="417839"/>
            <a:ext cx="10369120" cy="5752142"/>
          </a:xfrm>
          <a:prstGeom prst="rect">
            <a:avLst/>
          </a:prstGeom>
        </p:spPr>
      </p:pic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6B690421-0BD6-4399-941A-5C26A84F9A0C}"/>
              </a:ext>
            </a:extLst>
          </p:cNvPr>
          <p:cNvSpPr/>
          <p:nvPr/>
        </p:nvSpPr>
        <p:spPr>
          <a:xfrm rot="16200000">
            <a:off x="5585811" y="4309662"/>
            <a:ext cx="492710" cy="283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17B61FF-9F56-43B8-96BF-45E3E9AD7B82}"/>
              </a:ext>
            </a:extLst>
          </p:cNvPr>
          <p:cNvSpPr txBox="1"/>
          <p:nvPr/>
        </p:nvSpPr>
        <p:spPr>
          <a:xfrm>
            <a:off x="5243992" y="4879791"/>
            <a:ext cx="1176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DAR </a:t>
            </a:r>
            <a:r>
              <a:rPr lang="es-MX" b="1" dirty="0" err="1"/>
              <a:t>CLICK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71684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EA50463-DDB0-41CB-B810-EAFD0BCD3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274" y="588764"/>
            <a:ext cx="8867775" cy="4988124"/>
          </a:xfrm>
          <a:prstGeom prst="rect">
            <a:avLst/>
          </a:prstGeom>
        </p:spPr>
      </p:pic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84DAEB64-15B2-489C-B937-1FE87F0B25E3}"/>
              </a:ext>
            </a:extLst>
          </p:cNvPr>
          <p:cNvSpPr/>
          <p:nvPr/>
        </p:nvSpPr>
        <p:spPr>
          <a:xfrm>
            <a:off x="3195686" y="2837468"/>
            <a:ext cx="1611984" cy="3205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06DDF37-4075-4D8B-B9B8-F2D8D5A3897E}"/>
              </a:ext>
            </a:extLst>
          </p:cNvPr>
          <p:cNvSpPr txBox="1"/>
          <p:nvPr/>
        </p:nvSpPr>
        <p:spPr>
          <a:xfrm>
            <a:off x="1348033" y="2714920"/>
            <a:ext cx="1687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BUSCAR EN GOOGLE</a:t>
            </a:r>
          </a:p>
        </p:txBody>
      </p:sp>
    </p:spTree>
    <p:extLst>
      <p:ext uri="{BB962C8B-B14F-4D97-AF65-F5344CB8AC3E}">
        <p14:creationId xmlns:p14="http://schemas.microsoft.com/office/powerpoint/2010/main" val="2066070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518CCEB-4070-4537-8107-B5AC4539D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478" y="1557547"/>
            <a:ext cx="7907044" cy="471896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441C32E-D221-443F-974F-11A1EFF00D2C}"/>
              </a:ext>
            </a:extLst>
          </p:cNvPr>
          <p:cNvSpPr txBox="1"/>
          <p:nvPr/>
        </p:nvSpPr>
        <p:spPr>
          <a:xfrm>
            <a:off x="4136810" y="878890"/>
            <a:ext cx="3918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/>
              <a:t>APARECERÁ LA LISTA DE UV´S</a:t>
            </a:r>
          </a:p>
        </p:txBody>
      </p:sp>
    </p:spTree>
    <p:extLst>
      <p:ext uri="{BB962C8B-B14F-4D97-AF65-F5344CB8AC3E}">
        <p14:creationId xmlns:p14="http://schemas.microsoft.com/office/powerpoint/2010/main" val="3500190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84EA259-B281-4845-8046-E61B73F50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11" y="1133868"/>
            <a:ext cx="8747919" cy="4920704"/>
          </a:xfrm>
          <a:prstGeom prst="rect">
            <a:avLst/>
          </a:prstGeom>
        </p:spPr>
      </p:pic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FB23C191-534B-4F20-9561-EC7D8F7DFA76}"/>
              </a:ext>
            </a:extLst>
          </p:cNvPr>
          <p:cNvSpPr/>
          <p:nvPr/>
        </p:nvSpPr>
        <p:spPr>
          <a:xfrm rot="10800000">
            <a:off x="7457244" y="2725445"/>
            <a:ext cx="1065320" cy="3284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EBBB1826-124A-4A2E-AD18-07BACD80DF70}"/>
              </a:ext>
            </a:extLst>
          </p:cNvPr>
          <p:cNvSpPr/>
          <p:nvPr/>
        </p:nvSpPr>
        <p:spPr>
          <a:xfrm rot="10800000">
            <a:off x="7457244" y="5265939"/>
            <a:ext cx="1065320" cy="3284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A2DA14-FFB3-4F0C-941A-B6CDEDE17A7E}"/>
              </a:ext>
            </a:extLst>
          </p:cNvPr>
          <p:cNvSpPr txBox="1"/>
          <p:nvPr/>
        </p:nvSpPr>
        <p:spPr>
          <a:xfrm>
            <a:off x="8806649" y="2684586"/>
            <a:ext cx="2599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/>
              <a:t>1. SELECCIONAR LA UV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004B0C7-CE8D-4987-8BBF-A89FCCAFB2BA}"/>
              </a:ext>
            </a:extLst>
          </p:cNvPr>
          <p:cNvSpPr txBox="1"/>
          <p:nvPr/>
        </p:nvSpPr>
        <p:spPr>
          <a:xfrm>
            <a:off x="8674963" y="5230121"/>
            <a:ext cx="2932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/>
              <a:t>2. DAR </a:t>
            </a:r>
            <a:r>
              <a:rPr lang="es-MX" sz="2000" b="1" dirty="0" err="1"/>
              <a:t>CLICK</a:t>
            </a:r>
            <a:r>
              <a:rPr lang="es-MX" sz="2000" b="1" dirty="0"/>
              <a:t> EN ASIGNAR</a:t>
            </a:r>
          </a:p>
        </p:txBody>
      </p:sp>
    </p:spTree>
    <p:extLst>
      <p:ext uri="{BB962C8B-B14F-4D97-AF65-F5344CB8AC3E}">
        <p14:creationId xmlns:p14="http://schemas.microsoft.com/office/powerpoint/2010/main" val="3161748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C48CAB6-408E-4FDC-B044-B8F27BDAA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14" y="976629"/>
            <a:ext cx="7970022" cy="448313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D2A18CA-6B2F-454B-966A-634CF3D82D0B}"/>
              </a:ext>
            </a:extLst>
          </p:cNvPr>
          <p:cNvSpPr txBox="1"/>
          <p:nvPr/>
        </p:nvSpPr>
        <p:spPr>
          <a:xfrm>
            <a:off x="6838231" y="2166152"/>
            <a:ext cx="34261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/>
              <a:t>APARECERÁN LOS DATOS </a:t>
            </a:r>
          </a:p>
          <a:p>
            <a:r>
              <a:rPr lang="es-MX" sz="2400" b="1" dirty="0"/>
              <a:t>DE LA UV</a:t>
            </a:r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3CDCC3BA-0790-492C-9163-0D030191EF1C}"/>
              </a:ext>
            </a:extLst>
          </p:cNvPr>
          <p:cNvSpPr/>
          <p:nvPr/>
        </p:nvSpPr>
        <p:spPr>
          <a:xfrm rot="10800000">
            <a:off x="7226423" y="4447712"/>
            <a:ext cx="1209139" cy="3195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024ABEC-4B76-4A61-99E5-7F2E9F0E6109}"/>
              </a:ext>
            </a:extLst>
          </p:cNvPr>
          <p:cNvSpPr txBox="1"/>
          <p:nvPr/>
        </p:nvSpPr>
        <p:spPr>
          <a:xfrm>
            <a:off x="8551296" y="4407455"/>
            <a:ext cx="2833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/>
              <a:t>DAR </a:t>
            </a:r>
            <a:r>
              <a:rPr lang="es-MX" sz="2000" b="1" dirty="0" err="1"/>
              <a:t>CLICK</a:t>
            </a:r>
            <a:r>
              <a:rPr lang="es-MX" sz="2000" b="1" dirty="0"/>
              <a:t> EN SIGUIENTE</a:t>
            </a:r>
          </a:p>
        </p:txBody>
      </p:sp>
    </p:spTree>
    <p:extLst>
      <p:ext uri="{BB962C8B-B14F-4D97-AF65-F5344CB8AC3E}">
        <p14:creationId xmlns:p14="http://schemas.microsoft.com/office/powerpoint/2010/main" val="23888329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0CAAD94-9925-4557-B839-EF8921C54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85" y="541538"/>
            <a:ext cx="8180352" cy="553966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AF228C0-4413-414F-983D-82D6E7E316FF}"/>
              </a:ext>
            </a:extLst>
          </p:cNvPr>
          <p:cNvSpPr txBox="1"/>
          <p:nvPr/>
        </p:nvSpPr>
        <p:spPr>
          <a:xfrm>
            <a:off x="8930936" y="2931080"/>
            <a:ext cx="229931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1. HAY QUE REGISTRAR UN HORARIO PARA CADA DIA DE LA SEMANA.</a:t>
            </a:r>
          </a:p>
          <a:p>
            <a:endParaRPr lang="es-MX" sz="2000" b="1" dirty="0"/>
          </a:p>
          <a:p>
            <a:endParaRPr lang="es-MX" sz="2000" b="1" dirty="0"/>
          </a:p>
          <a:p>
            <a:r>
              <a:rPr lang="es-MX" sz="2000" b="1" dirty="0"/>
              <a:t>2. DARLE </a:t>
            </a:r>
            <a:r>
              <a:rPr lang="es-MX" sz="2000" b="1" dirty="0" err="1"/>
              <a:t>CLICK</a:t>
            </a:r>
            <a:r>
              <a:rPr lang="es-MX" sz="2000" b="1" dirty="0"/>
              <a:t> EN GUARDAR CAMBIOS </a:t>
            </a:r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97B7B16A-0277-4C0E-9B75-2A80810FD170}"/>
              </a:ext>
            </a:extLst>
          </p:cNvPr>
          <p:cNvSpPr/>
          <p:nvPr/>
        </p:nvSpPr>
        <p:spPr>
          <a:xfrm rot="10800000">
            <a:off x="7466120" y="4101484"/>
            <a:ext cx="1074198" cy="3107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FC5F683A-7332-4524-91CE-1302CB70977B}"/>
              </a:ext>
            </a:extLst>
          </p:cNvPr>
          <p:cNvSpPr/>
          <p:nvPr/>
        </p:nvSpPr>
        <p:spPr>
          <a:xfrm rot="10800000">
            <a:off x="7466120" y="5477521"/>
            <a:ext cx="1161496" cy="205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55916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9E0BEB0-CFA1-4130-A059-531A12459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076" y="1073409"/>
            <a:ext cx="8375433" cy="4711182"/>
          </a:xfrm>
          <a:prstGeom prst="rect">
            <a:avLst/>
          </a:prstGeom>
        </p:spPr>
      </p:pic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29D3BBEA-A9E6-4E7F-A8A7-A022ED70A80F}"/>
              </a:ext>
            </a:extLst>
          </p:cNvPr>
          <p:cNvSpPr/>
          <p:nvPr/>
        </p:nvSpPr>
        <p:spPr>
          <a:xfrm rot="10996715">
            <a:off x="7981026" y="5335480"/>
            <a:ext cx="1242873" cy="3373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4F5754-F3A2-4C2D-9E8C-1DF5C2A14130}"/>
              </a:ext>
            </a:extLst>
          </p:cNvPr>
          <p:cNvSpPr txBox="1"/>
          <p:nvPr/>
        </p:nvSpPr>
        <p:spPr>
          <a:xfrm>
            <a:off x="9458509" y="5300215"/>
            <a:ext cx="2566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DAR </a:t>
            </a:r>
            <a:r>
              <a:rPr lang="es-MX" b="1" dirty="0" err="1"/>
              <a:t>CLICK</a:t>
            </a:r>
            <a:r>
              <a:rPr lang="es-MX" b="1" dirty="0"/>
              <a:t> EN SIGUIENTE</a:t>
            </a:r>
          </a:p>
        </p:txBody>
      </p:sp>
    </p:spTree>
    <p:extLst>
      <p:ext uri="{BB962C8B-B14F-4D97-AF65-F5344CB8AC3E}">
        <p14:creationId xmlns:p14="http://schemas.microsoft.com/office/powerpoint/2010/main" val="2890180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9E4EE72-A1B4-4754-B409-64F8A0BA6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388" y="523783"/>
            <a:ext cx="9800946" cy="551303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7368657-9806-4D70-8F03-8487B60B3466}"/>
              </a:ext>
            </a:extLst>
          </p:cNvPr>
          <p:cNvSpPr txBox="1"/>
          <p:nvPr/>
        </p:nvSpPr>
        <p:spPr>
          <a:xfrm>
            <a:off x="5699464" y="3746377"/>
            <a:ext cx="46503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/>
              <a:t>AQUÍ SE DEBE FIRMAR</a:t>
            </a:r>
          </a:p>
          <a:p>
            <a:r>
              <a:rPr lang="es-MX" sz="2400" b="1" dirty="0"/>
              <a:t>CON LA FIEL (FIRMA ELECTRÓNICA)</a:t>
            </a:r>
          </a:p>
          <a:p>
            <a:endParaRPr lang="es-MX" sz="2400" b="1" dirty="0"/>
          </a:p>
          <a:p>
            <a:r>
              <a:rPr lang="es-MX" sz="2400" b="1" dirty="0"/>
              <a:t>         </a:t>
            </a:r>
          </a:p>
          <a:p>
            <a:r>
              <a:rPr lang="es-MX" sz="2400" b="1" dirty="0"/>
              <a:t>DAR </a:t>
            </a:r>
            <a:r>
              <a:rPr lang="es-MX" sz="2400" b="1" dirty="0" err="1"/>
              <a:t>CLICK</a:t>
            </a:r>
            <a:r>
              <a:rPr lang="es-MX" sz="2400" b="1" dirty="0"/>
              <a:t> EN FIRMAR</a:t>
            </a:r>
            <a:endParaRPr lang="es-MX" sz="2000" b="1" dirty="0"/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F83777A6-9B83-48AB-8FF7-B2D28B8D81E8}"/>
              </a:ext>
            </a:extLst>
          </p:cNvPr>
          <p:cNvSpPr/>
          <p:nvPr/>
        </p:nvSpPr>
        <p:spPr>
          <a:xfrm rot="10800000">
            <a:off x="5309834" y="5040765"/>
            <a:ext cx="1012054" cy="266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70655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FFEB752-56E3-41EA-8EB9-5FF0CDABA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432" y="498002"/>
            <a:ext cx="10171635" cy="572154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C468608-3A79-4127-95D2-57DEA558E924}"/>
              </a:ext>
            </a:extLst>
          </p:cNvPr>
          <p:cNvSpPr txBox="1"/>
          <p:nvPr/>
        </p:nvSpPr>
        <p:spPr>
          <a:xfrm>
            <a:off x="539366" y="2512380"/>
            <a:ext cx="25931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ASÍ SE VERA LA PAGINA </a:t>
            </a:r>
          </a:p>
          <a:p>
            <a:r>
              <a:rPr lang="es-MX" b="1" dirty="0"/>
              <a:t>PRINCIPAL</a:t>
            </a:r>
          </a:p>
          <a:p>
            <a:r>
              <a:rPr lang="es-MX" b="1" dirty="0"/>
              <a:t>SEGÚN LAS SOLICITUDES </a:t>
            </a:r>
          </a:p>
          <a:p>
            <a:r>
              <a:rPr lang="es-MX" b="1" dirty="0"/>
              <a:t>QUE SE HAGAN</a:t>
            </a:r>
          </a:p>
        </p:txBody>
      </p:sp>
    </p:spTree>
    <p:extLst>
      <p:ext uri="{BB962C8B-B14F-4D97-AF65-F5344CB8AC3E}">
        <p14:creationId xmlns:p14="http://schemas.microsoft.com/office/powerpoint/2010/main" val="32215261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411CFF3-2817-4B10-9ADF-A266F4A5B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12" y="687137"/>
            <a:ext cx="9141207" cy="515612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CD7D1F9-ABC8-44D0-A0DC-96FC8D832E53}"/>
              </a:ext>
            </a:extLst>
          </p:cNvPr>
          <p:cNvSpPr txBox="1"/>
          <p:nvPr/>
        </p:nvSpPr>
        <p:spPr>
          <a:xfrm>
            <a:off x="3027285" y="225472"/>
            <a:ext cx="599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PARA DESCARGAR EL REGISTRO DE SOLICITUD</a:t>
            </a:r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DA13A023-9D18-4624-8273-C8AC55AFC8D7}"/>
              </a:ext>
            </a:extLst>
          </p:cNvPr>
          <p:cNvSpPr/>
          <p:nvPr/>
        </p:nvSpPr>
        <p:spPr>
          <a:xfrm rot="10800000">
            <a:off x="7847861" y="3446756"/>
            <a:ext cx="1269506" cy="3195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89E456E8-E2A8-464C-A27F-22BB51FE032B}"/>
              </a:ext>
            </a:extLst>
          </p:cNvPr>
          <p:cNvSpPr/>
          <p:nvPr/>
        </p:nvSpPr>
        <p:spPr>
          <a:xfrm rot="10800000">
            <a:off x="7847861" y="4921929"/>
            <a:ext cx="1269506" cy="3195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F461662-DF63-4E65-BDA8-3B3727274F77}"/>
              </a:ext>
            </a:extLst>
          </p:cNvPr>
          <p:cNvSpPr txBox="1"/>
          <p:nvPr/>
        </p:nvSpPr>
        <p:spPr>
          <a:xfrm>
            <a:off x="9410672" y="3265200"/>
            <a:ext cx="2386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1. DAR </a:t>
            </a:r>
            <a:r>
              <a:rPr lang="es-MX" b="1" dirty="0" err="1"/>
              <a:t>CLICK</a:t>
            </a:r>
            <a:r>
              <a:rPr lang="es-MX" b="1" dirty="0"/>
              <a:t> SOBRE LA</a:t>
            </a:r>
          </a:p>
          <a:p>
            <a:r>
              <a:rPr lang="es-MX" b="1" dirty="0"/>
              <a:t>SOLICITUD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B404151-08AE-47D6-87EB-24316B1D66AA}"/>
              </a:ext>
            </a:extLst>
          </p:cNvPr>
          <p:cNvSpPr txBox="1"/>
          <p:nvPr/>
        </p:nvSpPr>
        <p:spPr>
          <a:xfrm>
            <a:off x="9252353" y="4758561"/>
            <a:ext cx="2155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2. DAR </a:t>
            </a:r>
            <a:r>
              <a:rPr lang="es-MX" b="1" dirty="0" err="1"/>
              <a:t>CLICK</a:t>
            </a:r>
            <a:r>
              <a:rPr lang="es-MX" b="1" dirty="0"/>
              <a:t> EN VER</a:t>
            </a:r>
          </a:p>
          <a:p>
            <a:r>
              <a:rPr lang="es-MX" b="1" dirty="0"/>
              <a:t>DETALLE</a:t>
            </a:r>
          </a:p>
        </p:txBody>
      </p:sp>
    </p:spTree>
    <p:extLst>
      <p:ext uri="{BB962C8B-B14F-4D97-AF65-F5344CB8AC3E}">
        <p14:creationId xmlns:p14="http://schemas.microsoft.com/office/powerpoint/2010/main" val="31272059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DD6A5D2-B066-4C11-A6ED-39AFFCC2B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572" y="221942"/>
            <a:ext cx="8656909" cy="5477522"/>
          </a:xfrm>
          <a:prstGeom prst="rect">
            <a:avLst/>
          </a:prstGeom>
        </p:spPr>
      </p:pic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D31C1391-A381-4943-A407-D5AC5511E072}"/>
              </a:ext>
            </a:extLst>
          </p:cNvPr>
          <p:cNvSpPr/>
          <p:nvPr/>
        </p:nvSpPr>
        <p:spPr>
          <a:xfrm rot="5400000">
            <a:off x="4341180" y="4367814"/>
            <a:ext cx="479394" cy="2130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E31AE68-3969-4E4F-A02B-AA3928D43EFD}"/>
              </a:ext>
            </a:extLst>
          </p:cNvPr>
          <p:cNvSpPr txBox="1"/>
          <p:nvPr/>
        </p:nvSpPr>
        <p:spPr>
          <a:xfrm>
            <a:off x="4474345" y="3773010"/>
            <a:ext cx="4477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DAR </a:t>
            </a:r>
            <a:r>
              <a:rPr lang="es-MX" b="1" dirty="0" err="1"/>
              <a:t>CLICK</a:t>
            </a:r>
            <a:r>
              <a:rPr lang="es-MX" b="1" dirty="0"/>
              <a:t> EN VER DOCUMENTOS ADJUNTOS</a:t>
            </a:r>
          </a:p>
        </p:txBody>
      </p:sp>
    </p:spTree>
    <p:extLst>
      <p:ext uri="{BB962C8B-B14F-4D97-AF65-F5344CB8AC3E}">
        <p14:creationId xmlns:p14="http://schemas.microsoft.com/office/powerpoint/2010/main" val="2674028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18F7ECE-CC38-4CE4-8C29-A6E01A5F6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7933" y="63131"/>
            <a:ext cx="5273678" cy="296644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EE4930F-2BD1-46D0-BE13-79790572C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89" y="1819922"/>
            <a:ext cx="7076955" cy="443340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74C0CD3-9894-4405-BE77-7AA6BB27499A}"/>
              </a:ext>
            </a:extLst>
          </p:cNvPr>
          <p:cNvSpPr txBox="1"/>
          <p:nvPr/>
        </p:nvSpPr>
        <p:spPr>
          <a:xfrm>
            <a:off x="3255286" y="368009"/>
            <a:ext cx="28407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APARECERÁ ESTA PANTALLA</a:t>
            </a:r>
          </a:p>
          <a:p>
            <a:r>
              <a:rPr lang="es-MX" b="1" dirty="0"/>
              <a:t>Y BAJAR HASTA LA PARTE</a:t>
            </a:r>
          </a:p>
          <a:p>
            <a:r>
              <a:rPr lang="es-MX" b="1" dirty="0"/>
              <a:t>DE ABAJO</a:t>
            </a:r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5917C15E-1AFF-43C7-8467-010E0FBAB33C}"/>
              </a:ext>
            </a:extLst>
          </p:cNvPr>
          <p:cNvSpPr/>
          <p:nvPr/>
        </p:nvSpPr>
        <p:spPr>
          <a:xfrm rot="10800000">
            <a:off x="4773779" y="4944863"/>
            <a:ext cx="622640" cy="168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8736B25B-6942-492B-9DB0-EAC3A2D5B6F5}"/>
              </a:ext>
            </a:extLst>
          </p:cNvPr>
          <p:cNvSpPr/>
          <p:nvPr/>
        </p:nvSpPr>
        <p:spPr>
          <a:xfrm>
            <a:off x="6186462" y="572195"/>
            <a:ext cx="577049" cy="3906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229DE55-3365-4ACD-9203-8FB69CE3656B}"/>
              </a:ext>
            </a:extLst>
          </p:cNvPr>
          <p:cNvSpPr txBox="1"/>
          <p:nvPr/>
        </p:nvSpPr>
        <p:spPr>
          <a:xfrm>
            <a:off x="5575177" y="4844535"/>
            <a:ext cx="2969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DAR </a:t>
            </a:r>
            <a:r>
              <a:rPr lang="es-MX" b="1" dirty="0" err="1"/>
              <a:t>CLICK</a:t>
            </a:r>
            <a:r>
              <a:rPr lang="es-MX" b="1" dirty="0"/>
              <a:t> PARA DESCARGAR</a:t>
            </a:r>
          </a:p>
        </p:txBody>
      </p:sp>
    </p:spTree>
    <p:extLst>
      <p:ext uri="{BB962C8B-B14F-4D97-AF65-F5344CB8AC3E}">
        <p14:creationId xmlns:p14="http://schemas.microsoft.com/office/powerpoint/2010/main" val="3766586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BC3E96-BFF7-473D-98BE-21D92B889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150" y="684213"/>
            <a:ext cx="8972550" cy="5047059"/>
          </a:xfrm>
          <a:prstGeom prst="rect">
            <a:avLst/>
          </a:prstGeom>
        </p:spPr>
      </p:pic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E42BBB16-AEDF-4292-B6A6-CE08DD9AA479}"/>
              </a:ext>
            </a:extLst>
          </p:cNvPr>
          <p:cNvSpPr/>
          <p:nvPr/>
        </p:nvSpPr>
        <p:spPr>
          <a:xfrm rot="10800000">
            <a:off x="4837867" y="2168464"/>
            <a:ext cx="959251" cy="2995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E2D39C3-B105-4DA5-96D9-E3DBAA06591A}"/>
              </a:ext>
            </a:extLst>
          </p:cNvPr>
          <p:cNvSpPr txBox="1"/>
          <p:nvPr/>
        </p:nvSpPr>
        <p:spPr>
          <a:xfrm>
            <a:off x="5891753" y="2091221"/>
            <a:ext cx="754144" cy="376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/>
              <a:t>CLICK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9738095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4396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672BAEE-2431-4EFD-9B19-CD8FED2AE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095" y="1155053"/>
            <a:ext cx="7265463" cy="423278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5DF4B61-F225-4F1E-9D1A-BB3009CAACF3}"/>
              </a:ext>
            </a:extLst>
          </p:cNvPr>
          <p:cNvSpPr txBox="1"/>
          <p:nvPr/>
        </p:nvSpPr>
        <p:spPr>
          <a:xfrm>
            <a:off x="3572759" y="480767"/>
            <a:ext cx="4347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/>
              <a:t>COMO REGISTRARSE?</a:t>
            </a:r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63F2084C-2091-47BD-A0AA-869F99D3EE94}"/>
              </a:ext>
            </a:extLst>
          </p:cNvPr>
          <p:cNvSpPr/>
          <p:nvPr/>
        </p:nvSpPr>
        <p:spPr>
          <a:xfrm rot="10800000">
            <a:off x="5577525" y="4538162"/>
            <a:ext cx="1036949" cy="2168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AF5E2E-00DA-4754-BB26-26264EEEA116}"/>
              </a:ext>
            </a:extLst>
          </p:cNvPr>
          <p:cNvSpPr txBox="1"/>
          <p:nvPr/>
        </p:nvSpPr>
        <p:spPr>
          <a:xfrm>
            <a:off x="6614474" y="4385648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/>
              <a:t>CLICK</a:t>
            </a:r>
            <a:endParaRPr lang="es-MX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6177D09-F7AF-4CE5-83FB-55A63802A4F6}"/>
              </a:ext>
            </a:extLst>
          </p:cNvPr>
          <p:cNvSpPr txBox="1"/>
          <p:nvPr/>
        </p:nvSpPr>
        <p:spPr>
          <a:xfrm>
            <a:off x="8183422" y="4184906"/>
            <a:ext cx="4137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POSTERIORMENTE LLENAR LOS DATOS </a:t>
            </a:r>
          </a:p>
          <a:p>
            <a:r>
              <a:rPr lang="es-MX" b="1" dirty="0"/>
              <a:t>PERSONALES QUE SOLICITAN, DESPUÉS </a:t>
            </a:r>
          </a:p>
          <a:p>
            <a:r>
              <a:rPr lang="es-MX" b="1" dirty="0"/>
              <a:t>EL SISTEMA LES DARA UN USUARIO</a:t>
            </a:r>
          </a:p>
        </p:txBody>
      </p:sp>
    </p:spTree>
    <p:extLst>
      <p:ext uri="{BB962C8B-B14F-4D97-AF65-F5344CB8AC3E}">
        <p14:creationId xmlns:p14="http://schemas.microsoft.com/office/powerpoint/2010/main" val="2599878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1ADF93E-61CF-4001-B7E8-0106DA807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712" y="1489565"/>
            <a:ext cx="7267062" cy="423708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5D5B55D-3AC8-42D4-A93D-70E3EA85E3AB}"/>
              </a:ext>
            </a:extLst>
          </p:cNvPr>
          <p:cNvSpPr txBox="1"/>
          <p:nvPr/>
        </p:nvSpPr>
        <p:spPr>
          <a:xfrm>
            <a:off x="4062952" y="622301"/>
            <a:ext cx="3726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/>
              <a:t>COMO INGRESAR?</a:t>
            </a:r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08110220-AE5A-4C9A-8C6A-1F62CEFFA239}"/>
              </a:ext>
            </a:extLst>
          </p:cNvPr>
          <p:cNvSpPr/>
          <p:nvPr/>
        </p:nvSpPr>
        <p:spPr>
          <a:xfrm rot="10800000">
            <a:off x="7399842" y="4468306"/>
            <a:ext cx="779415" cy="1979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EA5ECB4-4A37-40D0-AAD9-F8346E4278CA}"/>
              </a:ext>
            </a:extLst>
          </p:cNvPr>
          <p:cNvSpPr txBox="1"/>
          <p:nvPr/>
        </p:nvSpPr>
        <p:spPr>
          <a:xfrm>
            <a:off x="8333295" y="4105623"/>
            <a:ext cx="30108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/>
              <a:t>INGRESAR: USUARIO Y</a:t>
            </a:r>
          </a:p>
          <a:p>
            <a:r>
              <a:rPr lang="es-MX" sz="2000" b="1" dirty="0"/>
              <a:t>CONTRASEÑA Y DAR </a:t>
            </a:r>
            <a:r>
              <a:rPr lang="es-MX" sz="2000" b="1" dirty="0" err="1"/>
              <a:t>CLICK</a:t>
            </a:r>
            <a:endParaRPr lang="es-MX" sz="2000" b="1" dirty="0"/>
          </a:p>
          <a:p>
            <a:r>
              <a:rPr lang="es-MX" sz="2000" b="1" dirty="0"/>
              <a:t>EN ENVIAR</a:t>
            </a:r>
          </a:p>
        </p:txBody>
      </p:sp>
    </p:spTree>
    <p:extLst>
      <p:ext uri="{BB962C8B-B14F-4D97-AF65-F5344CB8AC3E}">
        <p14:creationId xmlns:p14="http://schemas.microsoft.com/office/powerpoint/2010/main" val="3003407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EB99253-4343-4FF7-8C81-1BCC3DD18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387" y="1122969"/>
            <a:ext cx="7183225" cy="404056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20DCC88-8A59-444A-8C17-6E799CBC2129}"/>
              </a:ext>
            </a:extLst>
          </p:cNvPr>
          <p:cNvSpPr txBox="1"/>
          <p:nvPr/>
        </p:nvSpPr>
        <p:spPr>
          <a:xfrm>
            <a:off x="3337088" y="454270"/>
            <a:ext cx="2867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/>
              <a:t>PANTALLA PRINCIPAL</a:t>
            </a:r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BE8313BC-C13C-4422-9E03-C47A13257D52}"/>
              </a:ext>
            </a:extLst>
          </p:cNvPr>
          <p:cNvSpPr/>
          <p:nvPr/>
        </p:nvSpPr>
        <p:spPr>
          <a:xfrm rot="16200000">
            <a:off x="7145650" y="2267219"/>
            <a:ext cx="649299" cy="2362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0371AB3-A784-401F-AF12-BE683F919861}"/>
              </a:ext>
            </a:extLst>
          </p:cNvPr>
          <p:cNvSpPr txBox="1"/>
          <p:nvPr/>
        </p:nvSpPr>
        <p:spPr>
          <a:xfrm>
            <a:off x="6204924" y="2917029"/>
            <a:ext cx="4301306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/>
              <a:t>INGRESAR UNA SOLICITUD NUEVA</a:t>
            </a:r>
          </a:p>
          <a:p>
            <a:endParaRPr lang="es-MX" b="1" dirty="0"/>
          </a:p>
          <a:p>
            <a:r>
              <a:rPr lang="es-MX" b="1" dirty="0"/>
              <a:t>YA SEA RENOVACIÓN O SI VAN A SOLICITAR</a:t>
            </a:r>
          </a:p>
          <a:p>
            <a:r>
              <a:rPr lang="es-MX" b="1" dirty="0"/>
              <a:t>UNA NUEVA NORMA</a:t>
            </a:r>
          </a:p>
        </p:txBody>
      </p:sp>
    </p:spTree>
    <p:extLst>
      <p:ext uri="{BB962C8B-B14F-4D97-AF65-F5344CB8AC3E}">
        <p14:creationId xmlns:p14="http://schemas.microsoft.com/office/powerpoint/2010/main" val="4132381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E7DAD22-6B06-4B12-ADD2-225397941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570" y="596594"/>
            <a:ext cx="8982075" cy="5052417"/>
          </a:xfrm>
          <a:prstGeom prst="rect">
            <a:avLst/>
          </a:prstGeom>
        </p:spPr>
      </p:pic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A83215C1-01B1-47AA-8D5A-6DAC4BA9DE6F}"/>
              </a:ext>
            </a:extLst>
          </p:cNvPr>
          <p:cNvSpPr/>
          <p:nvPr/>
        </p:nvSpPr>
        <p:spPr>
          <a:xfrm>
            <a:off x="2192784" y="3808520"/>
            <a:ext cx="816745" cy="213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54E6206-5F05-46FB-A5AE-71498693F65D}"/>
              </a:ext>
            </a:extLst>
          </p:cNvPr>
          <p:cNvSpPr txBox="1"/>
          <p:nvPr/>
        </p:nvSpPr>
        <p:spPr>
          <a:xfrm>
            <a:off x="652193" y="3808520"/>
            <a:ext cx="161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DAR </a:t>
            </a:r>
            <a:r>
              <a:rPr lang="es-MX" b="1" dirty="0" err="1"/>
              <a:t>CLICK</a:t>
            </a:r>
            <a:endParaRPr lang="es-MX" b="1" dirty="0"/>
          </a:p>
          <a:p>
            <a:r>
              <a:rPr lang="es-MX" b="1" dirty="0"/>
              <a:t>PARA ACEPTAR</a:t>
            </a:r>
          </a:p>
        </p:txBody>
      </p:sp>
    </p:spTree>
    <p:extLst>
      <p:ext uri="{BB962C8B-B14F-4D97-AF65-F5344CB8AC3E}">
        <p14:creationId xmlns:p14="http://schemas.microsoft.com/office/powerpoint/2010/main" val="3959811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D41FF12-996E-4664-8B07-4256FA1B7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4" y="367902"/>
            <a:ext cx="5928711" cy="371582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B8B9959-B9ED-4950-B4B3-15875DE10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703" y="2929631"/>
            <a:ext cx="6669904" cy="341401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0407B55-C780-4291-AA42-745A5567AFEB}"/>
              </a:ext>
            </a:extLst>
          </p:cNvPr>
          <p:cNvSpPr txBox="1"/>
          <p:nvPr/>
        </p:nvSpPr>
        <p:spPr>
          <a:xfrm>
            <a:off x="7510508" y="2124061"/>
            <a:ext cx="4204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/>
              <a:t>LLENAR CON LOS DATOS SOLICITADOS</a:t>
            </a:r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30B1B900-D504-49F8-B327-2FA2BFC63377}"/>
              </a:ext>
            </a:extLst>
          </p:cNvPr>
          <p:cNvSpPr/>
          <p:nvPr/>
        </p:nvSpPr>
        <p:spPr>
          <a:xfrm rot="10800000">
            <a:off x="6735007" y="2124062"/>
            <a:ext cx="775501" cy="400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F7718A83-89CD-4EF0-83C1-FFE777351A7F}"/>
              </a:ext>
            </a:extLst>
          </p:cNvPr>
          <p:cNvSpPr/>
          <p:nvPr/>
        </p:nvSpPr>
        <p:spPr>
          <a:xfrm>
            <a:off x="4575606" y="5783142"/>
            <a:ext cx="1342194" cy="2625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A4FC32B-4C0B-4205-A44C-855A478A6C0D}"/>
              </a:ext>
            </a:extLst>
          </p:cNvPr>
          <p:cNvSpPr txBox="1"/>
          <p:nvPr/>
        </p:nvSpPr>
        <p:spPr>
          <a:xfrm>
            <a:off x="1040258" y="4589324"/>
            <a:ext cx="3808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CAMPO DE ESTUDIO:</a:t>
            </a:r>
          </a:p>
          <a:p>
            <a:endParaRPr lang="es-MX" b="1" dirty="0"/>
          </a:p>
          <a:p>
            <a:r>
              <a:rPr lang="es-MX" b="1" dirty="0"/>
              <a:t>SE SELECCIONA VERIFICACIÓN PARA TODAS LAS NORMAS EXCEPTO </a:t>
            </a:r>
          </a:p>
          <a:p>
            <a:r>
              <a:rPr lang="es-MX" b="1" dirty="0"/>
              <a:t>PARA MERCANCÍAS DE </a:t>
            </a:r>
          </a:p>
          <a:p>
            <a:r>
              <a:rPr lang="es-MX" b="1" dirty="0"/>
              <a:t>EXPORTACIÓN</a:t>
            </a:r>
          </a:p>
        </p:txBody>
      </p:sp>
    </p:spTree>
    <p:extLst>
      <p:ext uri="{BB962C8B-B14F-4D97-AF65-F5344CB8AC3E}">
        <p14:creationId xmlns:p14="http://schemas.microsoft.com/office/powerpoint/2010/main" val="3687704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4D26CCE-0360-41E4-BC05-058B3BAFD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198" y="142043"/>
            <a:ext cx="8548734" cy="5601809"/>
          </a:xfrm>
          <a:prstGeom prst="rect">
            <a:avLst/>
          </a:prstGeom>
        </p:spPr>
      </p:pic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9B7FA24C-DD2C-4CB0-897C-A85CAAEC9917}"/>
              </a:ext>
            </a:extLst>
          </p:cNvPr>
          <p:cNvSpPr/>
          <p:nvPr/>
        </p:nvSpPr>
        <p:spPr>
          <a:xfrm rot="10800000">
            <a:off x="6942338" y="5046956"/>
            <a:ext cx="914400" cy="221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2829954-9453-4CF2-A7C9-D0DC9C88A6A8}"/>
              </a:ext>
            </a:extLst>
          </p:cNvPr>
          <p:cNvSpPr txBox="1"/>
          <p:nvPr/>
        </p:nvSpPr>
        <p:spPr>
          <a:xfrm>
            <a:off x="8010826" y="4693013"/>
            <a:ext cx="36293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/>
              <a:t>CUANDO TODO ESTE COMPLETO</a:t>
            </a:r>
          </a:p>
          <a:p>
            <a:r>
              <a:rPr lang="es-MX" sz="2000" b="1" dirty="0"/>
              <a:t>DAR </a:t>
            </a:r>
            <a:r>
              <a:rPr lang="es-MX" sz="2000" b="1" dirty="0" err="1"/>
              <a:t>CLICK</a:t>
            </a:r>
            <a:r>
              <a:rPr lang="es-MX" sz="2000" b="1" dirty="0"/>
              <a:t> EN SIGUIENTE</a:t>
            </a:r>
          </a:p>
        </p:txBody>
      </p:sp>
    </p:spTree>
    <p:extLst>
      <p:ext uri="{BB962C8B-B14F-4D97-AF65-F5344CB8AC3E}">
        <p14:creationId xmlns:p14="http://schemas.microsoft.com/office/powerpoint/2010/main" val="312274046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89</TotalTime>
  <Words>375</Words>
  <Application>Microsoft Office PowerPoint</Application>
  <PresentationFormat>Panorámica</PresentationFormat>
  <Paragraphs>100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Retrospección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yuria medina uriarte</dc:creator>
  <cp:lastModifiedBy>yuria medina uriarte</cp:lastModifiedBy>
  <cp:revision>3</cp:revision>
  <dcterms:created xsi:type="dcterms:W3CDTF">2020-06-24T22:40:02Z</dcterms:created>
  <dcterms:modified xsi:type="dcterms:W3CDTF">2020-06-25T00:09:46Z</dcterms:modified>
</cp:coreProperties>
</file>